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 id="2147483682" r:id="rId2"/>
    <p:sldMasterId id="2147483683" r:id="rId3"/>
    <p:sldMasterId id="2147483695" r:id="rId4"/>
  </p:sldMasterIdLst>
  <p:notesMasterIdLst>
    <p:notesMasterId r:id="rId21"/>
  </p:notesMasterIdLst>
  <p:sldIdLst>
    <p:sldId id="256" r:id="rId5"/>
    <p:sldId id="1164" r:id="rId6"/>
    <p:sldId id="1175" r:id="rId7"/>
    <p:sldId id="1177" r:id="rId8"/>
    <p:sldId id="1179" r:id="rId9"/>
    <p:sldId id="1182" r:id="rId10"/>
    <p:sldId id="1180" r:id="rId11"/>
    <p:sldId id="1185" r:id="rId12"/>
    <p:sldId id="1181" r:id="rId13"/>
    <p:sldId id="1178" r:id="rId14"/>
    <p:sldId id="1186" r:id="rId15"/>
    <p:sldId id="1189" r:id="rId16"/>
    <p:sldId id="1190" r:id="rId17"/>
    <p:sldId id="1192" r:id="rId18"/>
    <p:sldId id="1191" r:id="rId19"/>
    <p:sldId id="273"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89919C-8CE7-45DF-95FC-528E22A4193D}">
  <a:tblStyle styleId="{D889919C-8CE7-45DF-95FC-528E22A4193D}"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43" autoAdjust="0"/>
    <p:restoredTop sz="94660"/>
  </p:normalViewPr>
  <p:slideViewPr>
    <p:cSldViewPr snapToGrid="0">
      <p:cViewPr varScale="1">
        <p:scale>
          <a:sx n="99" d="100"/>
          <a:sy n="99" d="100"/>
        </p:scale>
        <p:origin x="252"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4" name="Shape 12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890570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937833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577756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0" name="Shape 230"/>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22530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1764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63429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637483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606286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39244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93121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EB9CB0-8DBB-4A5D-B2E4-17BB9D895E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748956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Cover and intro">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311708" y="2116175"/>
            <a:ext cx="8520600" cy="20526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5200" b="1" i="0" u="none" strike="noStrike" cap="none">
                <a:solidFill>
                  <a:schemeClr val="dk1"/>
                </a:solidFill>
                <a:latin typeface="Arial"/>
                <a:ea typeface="Arial"/>
                <a:cs typeface="Arial"/>
                <a:sym typeface="Arial"/>
              </a:defRPr>
            </a:lvl1pPr>
            <a:lvl2pPr lvl="1" indent="0" algn="ctr">
              <a:spcBef>
                <a:spcPts val="0"/>
              </a:spcBef>
              <a:buClr>
                <a:schemeClr val="dk1"/>
              </a:buClr>
              <a:buFont typeface="Arial"/>
              <a:buNone/>
              <a:defRPr sz="5200" b="1">
                <a:solidFill>
                  <a:schemeClr val="dk1"/>
                </a:solidFill>
              </a:defRPr>
            </a:lvl2pPr>
            <a:lvl3pPr lvl="2" indent="0" algn="ctr">
              <a:spcBef>
                <a:spcPts val="0"/>
              </a:spcBef>
              <a:buClr>
                <a:schemeClr val="dk1"/>
              </a:buClr>
              <a:buFont typeface="Arial"/>
              <a:buNone/>
              <a:defRPr sz="5200" b="1">
                <a:solidFill>
                  <a:schemeClr val="dk1"/>
                </a:solidFill>
              </a:defRPr>
            </a:lvl3pPr>
            <a:lvl4pPr lvl="3" indent="0" algn="ctr">
              <a:spcBef>
                <a:spcPts val="0"/>
              </a:spcBef>
              <a:buClr>
                <a:schemeClr val="dk1"/>
              </a:buClr>
              <a:buFont typeface="Arial"/>
              <a:buNone/>
              <a:defRPr sz="5200" b="1">
                <a:solidFill>
                  <a:schemeClr val="dk1"/>
                </a:solidFill>
              </a:defRPr>
            </a:lvl4pPr>
            <a:lvl5pPr lvl="4" indent="0" algn="ctr">
              <a:spcBef>
                <a:spcPts val="0"/>
              </a:spcBef>
              <a:buClr>
                <a:schemeClr val="dk1"/>
              </a:buClr>
              <a:buFont typeface="Arial"/>
              <a:buNone/>
              <a:defRPr sz="5200" b="1">
                <a:solidFill>
                  <a:schemeClr val="dk1"/>
                </a:solidFill>
              </a:defRPr>
            </a:lvl5pPr>
            <a:lvl6pPr lvl="5" indent="0" algn="ctr">
              <a:spcBef>
                <a:spcPts val="0"/>
              </a:spcBef>
              <a:buClr>
                <a:schemeClr val="dk1"/>
              </a:buClr>
              <a:buFont typeface="Arial"/>
              <a:buNone/>
              <a:defRPr sz="5200" b="1">
                <a:solidFill>
                  <a:schemeClr val="dk1"/>
                </a:solidFill>
              </a:defRPr>
            </a:lvl6pPr>
            <a:lvl7pPr lvl="6" indent="0" algn="ctr">
              <a:spcBef>
                <a:spcPts val="0"/>
              </a:spcBef>
              <a:buClr>
                <a:schemeClr val="dk1"/>
              </a:buClr>
              <a:buFont typeface="Arial"/>
              <a:buNone/>
              <a:defRPr sz="5200" b="1">
                <a:solidFill>
                  <a:schemeClr val="dk1"/>
                </a:solidFill>
              </a:defRPr>
            </a:lvl7pPr>
            <a:lvl8pPr lvl="7" indent="0" algn="ctr">
              <a:spcBef>
                <a:spcPts val="0"/>
              </a:spcBef>
              <a:buClr>
                <a:schemeClr val="dk1"/>
              </a:buClr>
              <a:buFont typeface="Arial"/>
              <a:buNone/>
              <a:defRPr sz="5200" b="1">
                <a:solidFill>
                  <a:schemeClr val="dk1"/>
                </a:solidFill>
              </a:defRPr>
            </a:lvl8pPr>
            <a:lvl9pPr lvl="8" indent="0" algn="ctr">
              <a:spcBef>
                <a:spcPts val="0"/>
              </a:spcBef>
              <a:buClr>
                <a:schemeClr val="dk1"/>
              </a:buClr>
              <a:buFont typeface="Arial"/>
              <a:buNone/>
              <a:defRPr sz="5200" b="1">
                <a:solidFill>
                  <a:schemeClr val="dk1"/>
                </a:solidFill>
              </a:defRPr>
            </a:lvl9pPr>
          </a:lstStyle>
          <a:p>
            <a:r>
              <a:rPr lang="en-US"/>
              <a:t>Click to edit Master title style</a:t>
            </a:r>
            <a:endParaRPr/>
          </a:p>
        </p:txBody>
      </p:sp>
      <p:sp>
        <p:nvSpPr>
          <p:cNvPr id="10" name="Shape 10"/>
          <p:cNvSpPr txBox="1">
            <a:spLocks noGrp="1"/>
          </p:cNvSpPr>
          <p:nvPr>
            <p:ph type="subTitle" idx="1"/>
          </p:nvPr>
        </p:nvSpPr>
        <p:spPr>
          <a:xfrm>
            <a:off x="311700" y="4205725"/>
            <a:ext cx="8151600" cy="7926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0000"/>
              </a:buClr>
              <a:buFont typeface="Arial"/>
              <a:buNone/>
              <a:defRPr sz="2800" b="1" i="0" u="none" strike="noStrike" cap="none">
                <a:solidFill>
                  <a:srgbClr val="000000"/>
                </a:solidFill>
                <a:latin typeface="Arial"/>
                <a:ea typeface="Arial"/>
                <a:cs typeface="Arial"/>
                <a:sym typeface="Arial"/>
              </a:defRPr>
            </a:lvl1pPr>
            <a:lvl2pPr marL="457200" marR="0" lvl="1" indent="0" algn="ctr" rtl="0">
              <a:lnSpc>
                <a:spcPct val="100000"/>
              </a:lnSpc>
              <a:spcBef>
                <a:spcPts val="0"/>
              </a:spcBef>
              <a:spcAft>
                <a:spcPts val="0"/>
              </a:spcAft>
              <a:buClr>
                <a:srgbClr val="000000"/>
              </a:buClr>
              <a:buFont typeface="Arial"/>
              <a:buNone/>
              <a:defRPr sz="2800" b="0" i="0" u="none" strike="noStrike" cap="none">
                <a:solidFill>
                  <a:srgbClr val="000000"/>
                </a:solidFill>
                <a:latin typeface="Arial"/>
                <a:ea typeface="Arial"/>
                <a:cs typeface="Arial"/>
                <a:sym typeface="Arial"/>
              </a:defRPr>
            </a:lvl2pPr>
            <a:lvl3pPr marL="914400" marR="0" lvl="2" indent="0" algn="ctr" rtl="0">
              <a:lnSpc>
                <a:spcPct val="100000"/>
              </a:lnSpc>
              <a:spcBef>
                <a:spcPts val="0"/>
              </a:spcBef>
              <a:spcAft>
                <a:spcPts val="0"/>
              </a:spcAft>
              <a:buClr>
                <a:srgbClr val="000000"/>
              </a:buClr>
              <a:buFont typeface="Arial"/>
              <a:buNone/>
              <a:defRPr sz="2800" b="0" i="0" u="none" strike="noStrike" cap="none">
                <a:solidFill>
                  <a:srgbClr val="000000"/>
                </a:solidFill>
                <a:latin typeface="Arial"/>
                <a:ea typeface="Arial"/>
                <a:cs typeface="Arial"/>
                <a:sym typeface="Arial"/>
              </a:defRPr>
            </a:lvl3pPr>
            <a:lvl4pPr marL="1371600" marR="0" lvl="3" indent="0" algn="ctr" rtl="0">
              <a:lnSpc>
                <a:spcPct val="100000"/>
              </a:lnSpc>
              <a:spcBef>
                <a:spcPts val="0"/>
              </a:spcBef>
              <a:spcAft>
                <a:spcPts val="0"/>
              </a:spcAft>
              <a:buClr>
                <a:srgbClr val="000000"/>
              </a:buClr>
              <a:buFont typeface="Arial"/>
              <a:buNone/>
              <a:defRPr sz="2800" b="0" i="0" u="none" strike="noStrike" cap="none">
                <a:solidFill>
                  <a:srgbClr val="000000"/>
                </a:solidFill>
                <a:latin typeface="Arial"/>
                <a:ea typeface="Arial"/>
                <a:cs typeface="Arial"/>
                <a:sym typeface="Arial"/>
              </a:defRPr>
            </a:lvl4pPr>
            <a:lvl5pPr marL="1828800" marR="0" lvl="4" indent="0" algn="ctr" rtl="0">
              <a:lnSpc>
                <a:spcPct val="100000"/>
              </a:lnSpc>
              <a:spcBef>
                <a:spcPts val="0"/>
              </a:spcBef>
              <a:spcAft>
                <a:spcPts val="0"/>
              </a:spcAft>
              <a:buClr>
                <a:srgbClr val="000000"/>
              </a:buClr>
              <a:buFont typeface="Arial"/>
              <a:buNone/>
              <a:defRPr sz="2800" b="0" i="0" u="none" strike="noStrike" cap="none">
                <a:solidFill>
                  <a:srgbClr val="000000"/>
                </a:solidFill>
                <a:latin typeface="Arial"/>
                <a:ea typeface="Arial"/>
                <a:cs typeface="Arial"/>
                <a:sym typeface="Arial"/>
              </a:defRPr>
            </a:lvl5pPr>
            <a:lvl6pPr marL="2286000" marR="0" lvl="5" indent="0" algn="ctr" rtl="0">
              <a:lnSpc>
                <a:spcPct val="100000"/>
              </a:lnSpc>
              <a:spcBef>
                <a:spcPts val="0"/>
              </a:spcBef>
              <a:spcAft>
                <a:spcPts val="0"/>
              </a:spcAft>
              <a:buClr>
                <a:srgbClr val="000000"/>
              </a:buClr>
              <a:buFont typeface="Arial"/>
              <a:buNone/>
              <a:defRPr sz="2800" b="0" i="0" u="none" strike="noStrike" cap="none">
                <a:solidFill>
                  <a:srgbClr val="000000"/>
                </a:solidFill>
                <a:latin typeface="Arial"/>
                <a:ea typeface="Arial"/>
                <a:cs typeface="Arial"/>
                <a:sym typeface="Arial"/>
              </a:defRPr>
            </a:lvl6pPr>
            <a:lvl7pPr marL="2743200" marR="0" lvl="6" indent="0" algn="ctr" rtl="0">
              <a:lnSpc>
                <a:spcPct val="100000"/>
              </a:lnSpc>
              <a:spcBef>
                <a:spcPts val="0"/>
              </a:spcBef>
              <a:spcAft>
                <a:spcPts val="0"/>
              </a:spcAft>
              <a:buClr>
                <a:srgbClr val="000000"/>
              </a:buClr>
              <a:buFont typeface="Arial"/>
              <a:buNone/>
              <a:defRPr sz="2800" b="0" i="0" u="none" strike="noStrike" cap="none">
                <a:solidFill>
                  <a:srgbClr val="000000"/>
                </a:solidFill>
                <a:latin typeface="Arial"/>
                <a:ea typeface="Arial"/>
                <a:cs typeface="Arial"/>
                <a:sym typeface="Arial"/>
              </a:defRPr>
            </a:lvl7pPr>
            <a:lvl8pPr marL="3200400" marR="0" lvl="7" indent="0" algn="ctr" rtl="0">
              <a:lnSpc>
                <a:spcPct val="100000"/>
              </a:lnSpc>
              <a:spcBef>
                <a:spcPts val="0"/>
              </a:spcBef>
              <a:spcAft>
                <a:spcPts val="0"/>
              </a:spcAft>
              <a:buClr>
                <a:srgbClr val="000000"/>
              </a:buClr>
              <a:buFont typeface="Arial"/>
              <a:buNone/>
              <a:defRPr sz="2800" b="0" i="0" u="none" strike="noStrike" cap="none">
                <a:solidFill>
                  <a:srgbClr val="000000"/>
                </a:solidFill>
                <a:latin typeface="Arial"/>
                <a:ea typeface="Arial"/>
                <a:cs typeface="Arial"/>
                <a:sym typeface="Arial"/>
              </a:defRPr>
            </a:lvl8pPr>
            <a:lvl9pPr marL="3657600" marR="0" lvl="8" indent="0" algn="ctr" rtl="0">
              <a:lnSpc>
                <a:spcPct val="100000"/>
              </a:lnSpc>
              <a:spcBef>
                <a:spcPts val="0"/>
              </a:spcBef>
              <a:spcAft>
                <a:spcPts val="0"/>
              </a:spcAft>
              <a:buClr>
                <a:srgbClr val="000000"/>
              </a:buClr>
              <a:buFont typeface="Arial"/>
              <a:buNone/>
              <a:defRPr sz="2800" b="0" i="0" u="none" strike="noStrike" cap="none">
                <a:solidFill>
                  <a:srgbClr val="000000"/>
                </a:solidFill>
                <a:latin typeface="Arial"/>
                <a:ea typeface="Arial"/>
                <a:cs typeface="Arial"/>
                <a:sym typeface="Arial"/>
              </a:defRPr>
            </a:lvl9pPr>
          </a:lstStyle>
          <a:p>
            <a:r>
              <a:rPr lang="en-US"/>
              <a:t>Click to edit Master subtitle style</a:t>
            </a:r>
            <a:endParaRPr/>
          </a:p>
        </p:txBody>
      </p:sp>
      <p:pic>
        <p:nvPicPr>
          <p:cNvPr id="11" name="Shape 11"/>
          <p:cNvPicPr preferRelativeResize="0"/>
          <p:nvPr/>
        </p:nvPicPr>
        <p:blipFill>
          <a:blip r:embed="rId2">
            <a:extLst>
              <a:ext uri="{28A0092B-C50C-407E-A947-70E740481C1C}">
                <a14:useLocalDpi xmlns:a14="http://schemas.microsoft.com/office/drawing/2010/main" val="0"/>
              </a:ext>
            </a:extLst>
          </a:blip>
          <a:stretch>
            <a:fillRect/>
          </a:stretch>
        </p:blipFill>
        <p:spPr>
          <a:xfrm>
            <a:off x="279043" y="187047"/>
            <a:ext cx="3777019" cy="10671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Gold chapter break or bold statement gold">
    <p:bg>
      <p:bgPr>
        <a:solidFill>
          <a:schemeClr val="accent1"/>
        </a:solidFill>
        <a:effectLst/>
      </p:bgPr>
    </p:bg>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311700" y="826025"/>
            <a:ext cx="62463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62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6200" b="1">
                <a:solidFill>
                  <a:schemeClr val="dk1"/>
                </a:solidFill>
              </a:defRPr>
            </a:lvl2pPr>
            <a:lvl3pPr lvl="2" indent="0" rtl="0">
              <a:spcBef>
                <a:spcPts val="0"/>
              </a:spcBef>
              <a:buClr>
                <a:schemeClr val="dk1"/>
              </a:buClr>
              <a:buFont typeface="Arial"/>
              <a:buNone/>
              <a:defRPr sz="6200" b="1">
                <a:solidFill>
                  <a:schemeClr val="dk1"/>
                </a:solidFill>
              </a:defRPr>
            </a:lvl3pPr>
            <a:lvl4pPr lvl="3" indent="0" rtl="0">
              <a:spcBef>
                <a:spcPts val="0"/>
              </a:spcBef>
              <a:buClr>
                <a:schemeClr val="dk1"/>
              </a:buClr>
              <a:buFont typeface="Arial"/>
              <a:buNone/>
              <a:defRPr sz="6200" b="1">
                <a:solidFill>
                  <a:schemeClr val="dk1"/>
                </a:solidFill>
              </a:defRPr>
            </a:lvl4pPr>
            <a:lvl5pPr lvl="4" indent="0" rtl="0">
              <a:spcBef>
                <a:spcPts val="0"/>
              </a:spcBef>
              <a:buClr>
                <a:schemeClr val="dk1"/>
              </a:buClr>
              <a:buFont typeface="Arial"/>
              <a:buNone/>
              <a:defRPr sz="6200" b="1">
                <a:solidFill>
                  <a:schemeClr val="dk1"/>
                </a:solidFill>
              </a:defRPr>
            </a:lvl5pPr>
            <a:lvl6pPr lvl="5" indent="0" rtl="0">
              <a:spcBef>
                <a:spcPts val="0"/>
              </a:spcBef>
              <a:buClr>
                <a:schemeClr val="dk1"/>
              </a:buClr>
              <a:buFont typeface="Arial"/>
              <a:buNone/>
              <a:defRPr sz="6200" b="1">
                <a:solidFill>
                  <a:schemeClr val="dk1"/>
                </a:solidFill>
              </a:defRPr>
            </a:lvl6pPr>
            <a:lvl7pPr lvl="6" indent="0" rtl="0">
              <a:spcBef>
                <a:spcPts val="0"/>
              </a:spcBef>
              <a:buClr>
                <a:schemeClr val="dk1"/>
              </a:buClr>
              <a:buFont typeface="Arial"/>
              <a:buNone/>
              <a:defRPr sz="6200" b="1">
                <a:solidFill>
                  <a:schemeClr val="dk1"/>
                </a:solidFill>
              </a:defRPr>
            </a:lvl7pPr>
            <a:lvl8pPr lvl="7" indent="0" rtl="0">
              <a:spcBef>
                <a:spcPts val="0"/>
              </a:spcBef>
              <a:buClr>
                <a:schemeClr val="dk1"/>
              </a:buClr>
              <a:buFont typeface="Arial"/>
              <a:buNone/>
              <a:defRPr sz="6200" b="1">
                <a:solidFill>
                  <a:schemeClr val="dk1"/>
                </a:solidFill>
              </a:defRPr>
            </a:lvl8pPr>
            <a:lvl9pPr lvl="8" indent="0" rtl="0">
              <a:spcBef>
                <a:spcPts val="0"/>
              </a:spcBef>
              <a:buClr>
                <a:schemeClr val="dk1"/>
              </a:buClr>
              <a:buFont typeface="Arial"/>
              <a:buNone/>
              <a:defRPr sz="6200" b="1">
                <a:solidFill>
                  <a:schemeClr val="dk1"/>
                </a:solidFill>
              </a:defRPr>
            </a:lvl9pPr>
          </a:lstStyle>
          <a:p>
            <a:r>
              <a:rPr lang="en-US"/>
              <a:t>Click to edit Master title style</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Gold chapter break or bold statement gold 2">
    <p:bg>
      <p:bgPr>
        <a:solidFill>
          <a:schemeClr val="accent1"/>
        </a:solidFill>
        <a:effectLst/>
      </p:bgPr>
    </p:bg>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311700" y="1283225"/>
            <a:ext cx="8520600" cy="572700"/>
          </a:xfrm>
          <a:prstGeom prst="rect">
            <a:avLst/>
          </a:prstGeom>
          <a:noFill/>
          <a:ln>
            <a:noFill/>
          </a:ln>
        </p:spPr>
        <p:txBody>
          <a:bodyPr lIns="91425" tIns="91425" rIns="91425" bIns="91425" anchor="t" anchorCtr="0"/>
          <a:lstStyle>
            <a:lvl1pPr marL="0" marR="0" lvl="0" indent="0" rtl="0">
              <a:lnSpc>
                <a:spcPct val="100000"/>
              </a:lnSpc>
              <a:spcBef>
                <a:spcPts val="0"/>
              </a:spcBef>
              <a:spcAft>
                <a:spcPts val="0"/>
              </a:spcAft>
              <a:buClr>
                <a:schemeClr val="dk1"/>
              </a:buClr>
              <a:buFont typeface="Arial"/>
              <a:buNone/>
              <a:defRPr sz="72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r>
              <a:rPr lang="en-US"/>
              <a:t>Click to edit Master title style</a:t>
            </a:r>
            <a:endParaRPr/>
          </a:p>
        </p:txBody>
      </p:sp>
      <p:sp>
        <p:nvSpPr>
          <p:cNvPr id="45" name="Shape 45"/>
          <p:cNvSpPr txBox="1">
            <a:spLocks noGrp="1"/>
          </p:cNvSpPr>
          <p:nvPr>
            <p:ph type="subTitle" idx="1"/>
          </p:nvPr>
        </p:nvSpPr>
        <p:spPr>
          <a:xfrm>
            <a:off x="436825" y="1005325"/>
            <a:ext cx="7508700" cy="357000"/>
          </a:xfrm>
          <a:prstGeom prst="rect">
            <a:avLst/>
          </a:prstGeom>
          <a:noFill/>
          <a:ln>
            <a:noFill/>
          </a:ln>
        </p:spPr>
        <p:txBody>
          <a:bodyPr lIns="91425" tIns="91425" rIns="91425" bIns="91425" anchor="t" anchorCtr="0"/>
          <a:lstStyle>
            <a:lvl1pPr marL="0" marR="0" lvl="0" indent="0"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1pPr>
            <a:lvl2pPr marL="457200" marR="0" lvl="1" indent="0"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2pPr>
            <a:lvl3pPr marL="914400" marR="0" lvl="2" indent="0"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3pPr>
            <a:lvl4pPr marL="1371600" marR="0" lvl="3" indent="0"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4pPr>
            <a:lvl5pPr marL="1828800" marR="0" lvl="4" indent="0"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5pPr>
            <a:lvl6pPr marL="2286000" marR="0" lvl="5" indent="0"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6pPr>
            <a:lvl7pPr marL="2743200" marR="0" lvl="6" indent="0"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7pPr>
            <a:lvl8pPr marL="3200400" marR="0" lvl="7" indent="0"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8pPr>
            <a:lvl9pPr marL="3657600" marR="0" lvl="8" indent="0"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9pPr>
          </a:lstStyle>
          <a:p>
            <a:r>
              <a:rPr lang="en-US"/>
              <a:t>Click to edit Master subtitle style</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Gold chapter break or bold statement gold 1">
    <p:bg>
      <p:bgPr>
        <a:solidFill>
          <a:schemeClr val="accent2"/>
        </a:solidFill>
        <a:effectLst/>
      </p:bgPr>
    </p:bg>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311700" y="826025"/>
            <a:ext cx="62463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lt1"/>
              </a:buClr>
              <a:buFont typeface="Arial"/>
              <a:buNone/>
              <a:defRPr sz="6200" b="1" i="0" u="none" strike="noStrike" cap="none">
                <a:solidFill>
                  <a:schemeClr val="lt1"/>
                </a:solidFill>
                <a:latin typeface="Arial"/>
                <a:ea typeface="Arial"/>
                <a:cs typeface="Arial"/>
                <a:sym typeface="Arial"/>
              </a:defRPr>
            </a:lvl1pPr>
            <a:lvl2pPr lvl="1" indent="0" rtl="0">
              <a:spcBef>
                <a:spcPts val="0"/>
              </a:spcBef>
              <a:buClr>
                <a:schemeClr val="dk1"/>
              </a:buClr>
              <a:buFont typeface="Arial"/>
              <a:buNone/>
              <a:defRPr sz="6200" b="1">
                <a:solidFill>
                  <a:schemeClr val="dk1"/>
                </a:solidFill>
              </a:defRPr>
            </a:lvl2pPr>
            <a:lvl3pPr lvl="2" indent="0" rtl="0">
              <a:spcBef>
                <a:spcPts val="0"/>
              </a:spcBef>
              <a:buClr>
                <a:schemeClr val="dk1"/>
              </a:buClr>
              <a:buFont typeface="Arial"/>
              <a:buNone/>
              <a:defRPr sz="6200" b="1">
                <a:solidFill>
                  <a:schemeClr val="dk1"/>
                </a:solidFill>
              </a:defRPr>
            </a:lvl3pPr>
            <a:lvl4pPr lvl="3" indent="0" rtl="0">
              <a:spcBef>
                <a:spcPts val="0"/>
              </a:spcBef>
              <a:buClr>
                <a:schemeClr val="dk1"/>
              </a:buClr>
              <a:buFont typeface="Arial"/>
              <a:buNone/>
              <a:defRPr sz="6200" b="1">
                <a:solidFill>
                  <a:schemeClr val="dk1"/>
                </a:solidFill>
              </a:defRPr>
            </a:lvl4pPr>
            <a:lvl5pPr lvl="4" indent="0" rtl="0">
              <a:spcBef>
                <a:spcPts val="0"/>
              </a:spcBef>
              <a:buClr>
                <a:schemeClr val="dk1"/>
              </a:buClr>
              <a:buFont typeface="Arial"/>
              <a:buNone/>
              <a:defRPr sz="6200" b="1">
                <a:solidFill>
                  <a:schemeClr val="dk1"/>
                </a:solidFill>
              </a:defRPr>
            </a:lvl5pPr>
            <a:lvl6pPr lvl="5" indent="0" rtl="0">
              <a:spcBef>
                <a:spcPts val="0"/>
              </a:spcBef>
              <a:buClr>
                <a:schemeClr val="dk1"/>
              </a:buClr>
              <a:buFont typeface="Arial"/>
              <a:buNone/>
              <a:defRPr sz="6200" b="1">
                <a:solidFill>
                  <a:schemeClr val="dk1"/>
                </a:solidFill>
              </a:defRPr>
            </a:lvl6pPr>
            <a:lvl7pPr lvl="6" indent="0" rtl="0">
              <a:spcBef>
                <a:spcPts val="0"/>
              </a:spcBef>
              <a:buClr>
                <a:schemeClr val="dk1"/>
              </a:buClr>
              <a:buFont typeface="Arial"/>
              <a:buNone/>
              <a:defRPr sz="6200" b="1">
                <a:solidFill>
                  <a:schemeClr val="dk1"/>
                </a:solidFill>
              </a:defRPr>
            </a:lvl7pPr>
            <a:lvl8pPr lvl="7" indent="0" rtl="0">
              <a:spcBef>
                <a:spcPts val="0"/>
              </a:spcBef>
              <a:buClr>
                <a:schemeClr val="dk1"/>
              </a:buClr>
              <a:buFont typeface="Arial"/>
              <a:buNone/>
              <a:defRPr sz="6200" b="1">
                <a:solidFill>
                  <a:schemeClr val="dk1"/>
                </a:solidFill>
              </a:defRPr>
            </a:lvl8pPr>
            <a:lvl9pPr lvl="8" indent="0" rtl="0">
              <a:spcBef>
                <a:spcPts val="0"/>
              </a:spcBef>
              <a:buClr>
                <a:schemeClr val="dk1"/>
              </a:buClr>
              <a:buFont typeface="Arial"/>
              <a:buNone/>
              <a:defRPr sz="6200" b="1">
                <a:solidFill>
                  <a:schemeClr val="dk1"/>
                </a:solidFill>
              </a:defRPr>
            </a:lvl9pPr>
          </a:lstStyle>
          <a:p>
            <a:r>
              <a:rPr lang="en-US"/>
              <a:t>Click to edit Master title style</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hapter break bar">
    <p:spTree>
      <p:nvGrpSpPr>
        <p:cNvPr id="1" name="Shape 48"/>
        <p:cNvGrpSpPr/>
        <p:nvPr/>
      </p:nvGrpSpPr>
      <p:grpSpPr>
        <a:xfrm>
          <a:off x="0" y="0"/>
          <a:ext cx="0" cy="0"/>
          <a:chOff x="0" y="0"/>
          <a:chExt cx="0" cy="0"/>
        </a:xfrm>
      </p:grpSpPr>
      <p:sp>
        <p:nvSpPr>
          <p:cNvPr id="49" name="Shape 49"/>
          <p:cNvSpPr/>
          <p:nvPr/>
        </p:nvSpPr>
        <p:spPr>
          <a:xfrm>
            <a:off x="0" y="1314450"/>
            <a:ext cx="9144000" cy="1543200"/>
          </a:xfrm>
          <a:prstGeom prst="rect">
            <a:avLst/>
          </a:prstGeom>
          <a:solidFill>
            <a:schemeClr val="accent1"/>
          </a:solidFill>
          <a:ln>
            <a:noFill/>
          </a:ln>
        </p:spPr>
        <p:txBody>
          <a:bodyPr lIns="121900" tIns="60925" rIns="121900" bIns="60925" anchor="ctr" anchorCtr="0">
            <a:noAutofit/>
          </a:bodyPr>
          <a:lstStyle/>
          <a:p>
            <a:pPr marL="0" marR="0" lvl="0" indent="0" algn="ctr" rtl="0">
              <a:lnSpc>
                <a:spcPct val="100000"/>
              </a:lnSpc>
              <a:spcBef>
                <a:spcPts val="0"/>
              </a:spcBef>
              <a:spcAft>
                <a:spcPts val="0"/>
              </a:spcAft>
              <a:buClr>
                <a:srgbClr val="000000"/>
              </a:buClr>
              <a:buFont typeface="Arial"/>
              <a:buNone/>
            </a:pPr>
            <a:endParaRPr sz="3700" b="1" i="0" u="none" strike="noStrike" cap="none">
              <a:solidFill>
                <a:schemeClr val="lt1"/>
              </a:solidFill>
              <a:latin typeface="Arial"/>
              <a:ea typeface="Arial"/>
              <a:cs typeface="Arial"/>
              <a:sym typeface="Arial"/>
            </a:endParaRPr>
          </a:p>
        </p:txBody>
      </p:sp>
      <p:sp>
        <p:nvSpPr>
          <p:cNvPr id="50" name="Shape 50"/>
          <p:cNvSpPr txBox="1">
            <a:spLocks noGrp="1"/>
          </p:cNvSpPr>
          <p:nvPr>
            <p:ph type="title"/>
          </p:nvPr>
        </p:nvSpPr>
        <p:spPr>
          <a:xfrm>
            <a:off x="381837" y="1600200"/>
            <a:ext cx="8112900" cy="10215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SzPct val="100000"/>
              <a:buFont typeface="Arial"/>
              <a:buNone/>
              <a:defRPr sz="4800" b="1" i="0" u="none" strike="noStrike" cap="none">
                <a:solidFill>
                  <a:schemeClr val="dk1"/>
                </a:solidFill>
                <a:latin typeface="Arial"/>
                <a:ea typeface="Arial"/>
                <a:cs typeface="Arial"/>
                <a:sym typeface="Arial"/>
              </a:defRPr>
            </a:lvl1pPr>
            <a:lvl2pPr marL="0" marR="0" lvl="1" indent="0" algn="l" rtl="0">
              <a:spcBef>
                <a:spcPts val="0"/>
              </a:spcBef>
              <a:buClr>
                <a:schemeClr val="dk1"/>
              </a:buClr>
              <a:buFont typeface="Arial"/>
              <a:buNone/>
              <a:defRPr sz="2400" b="1">
                <a:solidFill>
                  <a:schemeClr val="dk1"/>
                </a:solidFill>
              </a:defRPr>
            </a:lvl2pPr>
            <a:lvl3pPr marL="0" marR="0" lvl="2" indent="0" algn="l" rtl="0">
              <a:spcBef>
                <a:spcPts val="0"/>
              </a:spcBef>
              <a:buClr>
                <a:schemeClr val="dk1"/>
              </a:buClr>
              <a:buFont typeface="Arial"/>
              <a:buNone/>
              <a:defRPr sz="2400" b="1">
                <a:solidFill>
                  <a:schemeClr val="dk1"/>
                </a:solidFill>
              </a:defRPr>
            </a:lvl3pPr>
            <a:lvl4pPr marL="0" marR="0" lvl="3" indent="0" algn="l" rtl="0">
              <a:spcBef>
                <a:spcPts val="0"/>
              </a:spcBef>
              <a:buClr>
                <a:schemeClr val="dk1"/>
              </a:buClr>
              <a:buFont typeface="Arial"/>
              <a:buNone/>
              <a:defRPr sz="2400" b="1">
                <a:solidFill>
                  <a:schemeClr val="dk1"/>
                </a:solidFill>
              </a:defRPr>
            </a:lvl4pPr>
            <a:lvl5pPr marL="0" marR="0" lvl="4" indent="0" algn="l" rtl="0">
              <a:spcBef>
                <a:spcPts val="0"/>
              </a:spcBef>
              <a:buClr>
                <a:schemeClr val="dk1"/>
              </a:buClr>
              <a:buFont typeface="Arial"/>
              <a:buNone/>
              <a:defRPr sz="2400" b="1">
                <a:solidFill>
                  <a:schemeClr val="dk1"/>
                </a:solidFill>
              </a:defRPr>
            </a:lvl5pPr>
            <a:lvl6pPr marL="0" marR="0" lvl="5" indent="0" algn="l" rtl="0">
              <a:spcBef>
                <a:spcPts val="0"/>
              </a:spcBef>
              <a:buClr>
                <a:schemeClr val="dk1"/>
              </a:buClr>
              <a:buFont typeface="Arial"/>
              <a:buNone/>
              <a:defRPr sz="2400" b="1">
                <a:solidFill>
                  <a:schemeClr val="dk1"/>
                </a:solidFill>
              </a:defRPr>
            </a:lvl6pPr>
            <a:lvl7pPr marL="0" marR="0" lvl="6" indent="0" algn="l" rtl="0">
              <a:spcBef>
                <a:spcPts val="0"/>
              </a:spcBef>
              <a:buClr>
                <a:schemeClr val="dk1"/>
              </a:buClr>
              <a:buFont typeface="Arial"/>
              <a:buNone/>
              <a:defRPr sz="2400" b="1">
                <a:solidFill>
                  <a:schemeClr val="dk1"/>
                </a:solidFill>
              </a:defRPr>
            </a:lvl7pPr>
            <a:lvl8pPr marL="0" marR="0" lvl="7" indent="0" algn="l" rtl="0">
              <a:spcBef>
                <a:spcPts val="0"/>
              </a:spcBef>
              <a:buClr>
                <a:schemeClr val="dk1"/>
              </a:buClr>
              <a:buFont typeface="Arial"/>
              <a:buNone/>
              <a:defRPr sz="2400" b="1">
                <a:solidFill>
                  <a:schemeClr val="dk1"/>
                </a:solidFill>
              </a:defRPr>
            </a:lvl8pPr>
            <a:lvl9pPr marL="0" marR="0" lvl="8" indent="0" algn="l" rtl="0">
              <a:spcBef>
                <a:spcPts val="0"/>
              </a:spcBef>
              <a:buClr>
                <a:schemeClr val="dk1"/>
              </a:buClr>
              <a:buFont typeface="Arial"/>
              <a:buNone/>
              <a:defRPr sz="2400" b="1">
                <a:solidFill>
                  <a:schemeClr val="dk1"/>
                </a:solidFill>
              </a:defRPr>
            </a:lvl9pPr>
          </a:lstStyle>
          <a:p>
            <a:r>
              <a:rPr lang="en-US"/>
              <a:t>Click to edit Master title style</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Chapter break maroon bar">
    <p:spTree>
      <p:nvGrpSpPr>
        <p:cNvPr id="1" name="Shape 51"/>
        <p:cNvGrpSpPr/>
        <p:nvPr/>
      </p:nvGrpSpPr>
      <p:grpSpPr>
        <a:xfrm>
          <a:off x="0" y="0"/>
          <a:ext cx="0" cy="0"/>
          <a:chOff x="0" y="0"/>
          <a:chExt cx="0" cy="0"/>
        </a:xfrm>
      </p:grpSpPr>
      <p:sp>
        <p:nvSpPr>
          <p:cNvPr id="52" name="Shape 52"/>
          <p:cNvSpPr/>
          <p:nvPr/>
        </p:nvSpPr>
        <p:spPr>
          <a:xfrm>
            <a:off x="0" y="1314450"/>
            <a:ext cx="9144000" cy="1543200"/>
          </a:xfrm>
          <a:prstGeom prst="rect">
            <a:avLst/>
          </a:prstGeom>
          <a:solidFill>
            <a:schemeClr val="accent2"/>
          </a:solidFill>
          <a:ln>
            <a:noFill/>
          </a:ln>
        </p:spPr>
        <p:txBody>
          <a:bodyPr lIns="121900" tIns="60925" rIns="121900" bIns="60925" anchor="ctr" anchorCtr="0">
            <a:noAutofit/>
          </a:bodyPr>
          <a:lstStyle/>
          <a:p>
            <a:pPr marL="0" marR="0" lvl="0" indent="0" algn="ctr" rtl="0">
              <a:lnSpc>
                <a:spcPct val="100000"/>
              </a:lnSpc>
              <a:spcBef>
                <a:spcPts val="0"/>
              </a:spcBef>
              <a:spcAft>
                <a:spcPts val="0"/>
              </a:spcAft>
              <a:buClr>
                <a:srgbClr val="000000"/>
              </a:buClr>
              <a:buFont typeface="Arial"/>
              <a:buNone/>
            </a:pPr>
            <a:endParaRPr sz="3700" b="1" i="0" u="none" strike="noStrike" cap="none">
              <a:solidFill>
                <a:schemeClr val="dk2"/>
              </a:solidFill>
              <a:latin typeface="Arial"/>
              <a:ea typeface="Arial"/>
              <a:cs typeface="Arial"/>
              <a:sym typeface="Arial"/>
            </a:endParaRPr>
          </a:p>
        </p:txBody>
      </p:sp>
      <p:sp>
        <p:nvSpPr>
          <p:cNvPr id="53" name="Shape 53"/>
          <p:cNvSpPr txBox="1">
            <a:spLocks noGrp="1"/>
          </p:cNvSpPr>
          <p:nvPr>
            <p:ph type="title"/>
          </p:nvPr>
        </p:nvSpPr>
        <p:spPr>
          <a:xfrm>
            <a:off x="381837" y="1600200"/>
            <a:ext cx="8112900" cy="10215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Arial"/>
              <a:buNone/>
              <a:defRPr sz="4800" b="1" i="0" u="none" strike="noStrike" cap="none">
                <a:solidFill>
                  <a:schemeClr val="lt1"/>
                </a:solidFill>
                <a:latin typeface="Arial"/>
                <a:ea typeface="Arial"/>
                <a:cs typeface="Arial"/>
                <a:sym typeface="Arial"/>
              </a:defRPr>
            </a:lvl1pPr>
            <a:lvl2pPr marL="0" marR="0" lvl="1" indent="0" algn="l" rtl="0">
              <a:spcBef>
                <a:spcPts val="0"/>
              </a:spcBef>
              <a:buClr>
                <a:schemeClr val="dk1"/>
              </a:buClr>
              <a:buFont typeface="Arial"/>
              <a:buNone/>
              <a:defRPr sz="2400" b="1">
                <a:solidFill>
                  <a:schemeClr val="dk1"/>
                </a:solidFill>
              </a:defRPr>
            </a:lvl2pPr>
            <a:lvl3pPr marL="0" marR="0" lvl="2" indent="0" algn="l" rtl="0">
              <a:spcBef>
                <a:spcPts val="0"/>
              </a:spcBef>
              <a:buClr>
                <a:schemeClr val="dk1"/>
              </a:buClr>
              <a:buFont typeface="Arial"/>
              <a:buNone/>
              <a:defRPr sz="2400" b="1">
                <a:solidFill>
                  <a:schemeClr val="dk1"/>
                </a:solidFill>
              </a:defRPr>
            </a:lvl3pPr>
            <a:lvl4pPr marL="0" marR="0" lvl="3" indent="0" algn="l" rtl="0">
              <a:spcBef>
                <a:spcPts val="0"/>
              </a:spcBef>
              <a:buClr>
                <a:schemeClr val="dk1"/>
              </a:buClr>
              <a:buFont typeface="Arial"/>
              <a:buNone/>
              <a:defRPr sz="2400" b="1">
                <a:solidFill>
                  <a:schemeClr val="dk1"/>
                </a:solidFill>
              </a:defRPr>
            </a:lvl4pPr>
            <a:lvl5pPr marL="0" marR="0" lvl="4" indent="0" algn="l" rtl="0">
              <a:spcBef>
                <a:spcPts val="0"/>
              </a:spcBef>
              <a:buClr>
                <a:schemeClr val="dk1"/>
              </a:buClr>
              <a:buFont typeface="Arial"/>
              <a:buNone/>
              <a:defRPr sz="2400" b="1">
                <a:solidFill>
                  <a:schemeClr val="dk1"/>
                </a:solidFill>
              </a:defRPr>
            </a:lvl5pPr>
            <a:lvl6pPr marL="0" marR="0" lvl="5" indent="0" algn="l" rtl="0">
              <a:spcBef>
                <a:spcPts val="0"/>
              </a:spcBef>
              <a:buClr>
                <a:schemeClr val="dk1"/>
              </a:buClr>
              <a:buFont typeface="Arial"/>
              <a:buNone/>
              <a:defRPr sz="2400" b="1">
                <a:solidFill>
                  <a:schemeClr val="dk1"/>
                </a:solidFill>
              </a:defRPr>
            </a:lvl6pPr>
            <a:lvl7pPr marL="0" marR="0" lvl="6" indent="0" algn="l" rtl="0">
              <a:spcBef>
                <a:spcPts val="0"/>
              </a:spcBef>
              <a:buClr>
                <a:schemeClr val="dk1"/>
              </a:buClr>
              <a:buFont typeface="Arial"/>
              <a:buNone/>
              <a:defRPr sz="2400" b="1">
                <a:solidFill>
                  <a:schemeClr val="dk1"/>
                </a:solidFill>
              </a:defRPr>
            </a:lvl7pPr>
            <a:lvl8pPr marL="0" marR="0" lvl="7" indent="0" algn="l" rtl="0">
              <a:spcBef>
                <a:spcPts val="0"/>
              </a:spcBef>
              <a:buClr>
                <a:schemeClr val="dk1"/>
              </a:buClr>
              <a:buFont typeface="Arial"/>
              <a:buNone/>
              <a:defRPr sz="2400" b="1">
                <a:solidFill>
                  <a:schemeClr val="dk1"/>
                </a:solidFill>
              </a:defRPr>
            </a:lvl8pPr>
            <a:lvl9pPr marL="0" marR="0" lvl="8" indent="0" algn="l" rtl="0">
              <a:spcBef>
                <a:spcPts val="0"/>
              </a:spcBef>
              <a:buClr>
                <a:schemeClr val="dk1"/>
              </a:buClr>
              <a:buFont typeface="Arial"/>
              <a:buNone/>
              <a:defRPr sz="2400" b="1">
                <a:solidFill>
                  <a:schemeClr val="dk1"/>
                </a:solidFill>
              </a:defRPr>
            </a:lvl9pPr>
          </a:lstStyle>
          <a:p>
            <a:r>
              <a:rPr lang="en-US"/>
              <a:t>Click to edit Master title style</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Headline with 3 column 1">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r>
              <a:rPr lang="en-US"/>
              <a:t>Click to edit Master title style</a:t>
            </a:r>
            <a:endParaRPr/>
          </a:p>
        </p:txBody>
      </p:sp>
      <p:sp>
        <p:nvSpPr>
          <p:cNvPr id="56" name="Shape 56"/>
          <p:cNvSpPr txBox="1">
            <a:spLocks noGrp="1"/>
          </p:cNvSpPr>
          <p:nvPr>
            <p:ph type="body" idx="1"/>
          </p:nvPr>
        </p:nvSpPr>
        <p:spPr>
          <a:xfrm>
            <a:off x="6215500" y="1163025"/>
            <a:ext cx="2403600" cy="32016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pPr lvl="0"/>
            <a:r>
              <a:rPr lang="en-US"/>
              <a:t>Edit Master text styles</a:t>
            </a:r>
          </a:p>
        </p:txBody>
      </p:sp>
      <p:sp>
        <p:nvSpPr>
          <p:cNvPr id="57" name="Shape 57"/>
          <p:cNvSpPr txBox="1">
            <a:spLocks noGrp="1"/>
          </p:cNvSpPr>
          <p:nvPr>
            <p:ph type="body" idx="2"/>
          </p:nvPr>
        </p:nvSpPr>
        <p:spPr>
          <a:xfrm>
            <a:off x="3274550" y="1184665"/>
            <a:ext cx="2403600" cy="32016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pPr lvl="0"/>
            <a:r>
              <a:rPr lang="en-US"/>
              <a:t>Edit Master text styles</a:t>
            </a:r>
          </a:p>
        </p:txBody>
      </p:sp>
      <p:sp>
        <p:nvSpPr>
          <p:cNvPr id="58" name="Shape 58"/>
          <p:cNvSpPr txBox="1">
            <a:spLocks noGrp="1"/>
          </p:cNvSpPr>
          <p:nvPr>
            <p:ph type="body" idx="3"/>
          </p:nvPr>
        </p:nvSpPr>
        <p:spPr>
          <a:xfrm>
            <a:off x="405375" y="1204825"/>
            <a:ext cx="2403600" cy="32016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pPr lvl="0"/>
            <a:r>
              <a:rPr lang="en-US"/>
              <a:t>Edit Master text styles</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Headline with text 1">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r>
              <a:rPr lang="en-US"/>
              <a:t>Click to edit Master title style</a:t>
            </a:r>
            <a:endParaRPr/>
          </a:p>
        </p:txBody>
      </p:sp>
      <p:sp>
        <p:nvSpPr>
          <p:cNvPr id="61" name="Shape 61"/>
          <p:cNvSpPr txBox="1">
            <a:spLocks noGrp="1"/>
          </p:cNvSpPr>
          <p:nvPr>
            <p:ph type="body" idx="1"/>
          </p:nvPr>
        </p:nvSpPr>
        <p:spPr>
          <a:xfrm>
            <a:off x="311698" y="1204825"/>
            <a:ext cx="7820400" cy="32016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pPr lvl="0"/>
            <a:r>
              <a:rPr lang="en-US"/>
              <a:t>Edit Master text styles</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ection title and description 1">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265500" y="393025"/>
            <a:ext cx="4843800" cy="14823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4200" b="1" i="0" u="none" strike="noStrike" cap="none">
                <a:solidFill>
                  <a:schemeClr val="dk1"/>
                </a:solidFill>
                <a:latin typeface="Arial"/>
                <a:ea typeface="Arial"/>
                <a:cs typeface="Arial"/>
                <a:sym typeface="Arial"/>
              </a:defRPr>
            </a:lvl1pPr>
            <a:lvl2pPr lvl="1" indent="0" algn="ctr" rtl="0">
              <a:spcBef>
                <a:spcPts val="0"/>
              </a:spcBef>
              <a:buClr>
                <a:schemeClr val="dk1"/>
              </a:buClr>
              <a:buFont typeface="Arial"/>
              <a:buNone/>
              <a:defRPr sz="4200" b="1">
                <a:solidFill>
                  <a:schemeClr val="dk1"/>
                </a:solidFill>
              </a:defRPr>
            </a:lvl2pPr>
            <a:lvl3pPr lvl="2" indent="0" algn="ctr" rtl="0">
              <a:spcBef>
                <a:spcPts val="0"/>
              </a:spcBef>
              <a:buClr>
                <a:schemeClr val="dk1"/>
              </a:buClr>
              <a:buFont typeface="Arial"/>
              <a:buNone/>
              <a:defRPr sz="4200" b="1">
                <a:solidFill>
                  <a:schemeClr val="dk1"/>
                </a:solidFill>
              </a:defRPr>
            </a:lvl3pPr>
            <a:lvl4pPr lvl="3" indent="0" algn="ctr" rtl="0">
              <a:spcBef>
                <a:spcPts val="0"/>
              </a:spcBef>
              <a:buClr>
                <a:schemeClr val="dk1"/>
              </a:buClr>
              <a:buFont typeface="Arial"/>
              <a:buNone/>
              <a:defRPr sz="4200" b="1">
                <a:solidFill>
                  <a:schemeClr val="dk1"/>
                </a:solidFill>
              </a:defRPr>
            </a:lvl4pPr>
            <a:lvl5pPr lvl="4" indent="0" algn="ctr" rtl="0">
              <a:spcBef>
                <a:spcPts val="0"/>
              </a:spcBef>
              <a:buClr>
                <a:schemeClr val="dk1"/>
              </a:buClr>
              <a:buFont typeface="Arial"/>
              <a:buNone/>
              <a:defRPr sz="4200" b="1">
                <a:solidFill>
                  <a:schemeClr val="dk1"/>
                </a:solidFill>
              </a:defRPr>
            </a:lvl5pPr>
            <a:lvl6pPr lvl="5" indent="0" algn="ctr" rtl="0">
              <a:spcBef>
                <a:spcPts val="0"/>
              </a:spcBef>
              <a:buClr>
                <a:schemeClr val="dk1"/>
              </a:buClr>
              <a:buFont typeface="Arial"/>
              <a:buNone/>
              <a:defRPr sz="4200" b="1">
                <a:solidFill>
                  <a:schemeClr val="dk1"/>
                </a:solidFill>
              </a:defRPr>
            </a:lvl6pPr>
            <a:lvl7pPr lvl="6" indent="0" algn="ctr" rtl="0">
              <a:spcBef>
                <a:spcPts val="0"/>
              </a:spcBef>
              <a:buClr>
                <a:schemeClr val="dk1"/>
              </a:buClr>
              <a:buFont typeface="Arial"/>
              <a:buNone/>
              <a:defRPr sz="4200" b="1">
                <a:solidFill>
                  <a:schemeClr val="dk1"/>
                </a:solidFill>
              </a:defRPr>
            </a:lvl7pPr>
            <a:lvl8pPr lvl="7" indent="0" algn="ctr" rtl="0">
              <a:spcBef>
                <a:spcPts val="0"/>
              </a:spcBef>
              <a:buClr>
                <a:schemeClr val="dk1"/>
              </a:buClr>
              <a:buFont typeface="Arial"/>
              <a:buNone/>
              <a:defRPr sz="4200" b="1">
                <a:solidFill>
                  <a:schemeClr val="dk1"/>
                </a:solidFill>
              </a:defRPr>
            </a:lvl8pPr>
            <a:lvl9pPr lvl="8" indent="0" algn="ctr" rtl="0">
              <a:spcBef>
                <a:spcPts val="0"/>
              </a:spcBef>
              <a:buClr>
                <a:schemeClr val="dk1"/>
              </a:buClr>
              <a:buFont typeface="Arial"/>
              <a:buNone/>
              <a:defRPr sz="4200" b="1">
                <a:solidFill>
                  <a:schemeClr val="dk1"/>
                </a:solidFill>
              </a:defRPr>
            </a:lvl9pPr>
          </a:lstStyle>
          <a:p>
            <a:r>
              <a:rPr lang="en-US"/>
              <a:t>Click to edit Master title style</a:t>
            </a:r>
            <a:endParaRPr/>
          </a:p>
        </p:txBody>
      </p:sp>
      <p:sp>
        <p:nvSpPr>
          <p:cNvPr id="64" name="Shape 64"/>
          <p:cNvSpPr txBox="1">
            <a:spLocks noGrp="1"/>
          </p:cNvSpPr>
          <p:nvPr>
            <p:ph type="subTitle" idx="1"/>
          </p:nvPr>
        </p:nvSpPr>
        <p:spPr>
          <a:xfrm>
            <a:off x="5451275" y="571350"/>
            <a:ext cx="2904600" cy="12351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1pPr>
            <a:lvl2pPr marL="457200" marR="0" lvl="1"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2pPr>
            <a:lvl3pPr marL="914400" marR="0" lvl="2"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3pPr>
            <a:lvl4pPr marL="1371600" marR="0" lvl="3"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4pPr>
            <a:lvl5pPr marL="1828800" marR="0" lvl="4"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5pPr>
            <a:lvl6pPr marL="2286000" marR="0" lvl="5"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6pPr>
            <a:lvl7pPr marL="2743200" marR="0" lvl="6"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7pPr>
            <a:lvl8pPr marL="3200400" marR="0" lvl="7"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8pPr>
            <a:lvl9pPr marL="3657600" marR="0" lvl="8"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9pPr>
          </a:lstStyle>
          <a:p>
            <a:r>
              <a:rPr lang="en-US"/>
              <a:t>Click to edit Master subtitle style</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Cover Intro Option 2">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311700" y="12832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72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endParaRPr/>
          </a:p>
        </p:txBody>
      </p:sp>
      <p:sp>
        <p:nvSpPr>
          <p:cNvPr id="70" name="Shape 70"/>
          <p:cNvSpPr txBox="1">
            <a:spLocks noGrp="1"/>
          </p:cNvSpPr>
          <p:nvPr>
            <p:ph type="subTitle" idx="1"/>
          </p:nvPr>
        </p:nvSpPr>
        <p:spPr>
          <a:xfrm>
            <a:off x="360625" y="1005325"/>
            <a:ext cx="7508700" cy="3570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9pPr>
          </a:lstStyle>
          <a:p>
            <a:endParaRPr/>
          </a:p>
        </p:txBody>
      </p:sp>
      <p:pic>
        <p:nvPicPr>
          <p:cNvPr id="71" name="Shape 71"/>
          <p:cNvPicPr preferRelativeResize="0"/>
          <p:nvPr/>
        </p:nvPicPr>
        <p:blipFill>
          <a:blip r:embed="rId2">
            <a:extLst>
              <a:ext uri="{28A0092B-C50C-407E-A947-70E740481C1C}">
                <a14:useLocalDpi xmlns:a14="http://schemas.microsoft.com/office/drawing/2010/main" val="0"/>
              </a:ext>
            </a:extLst>
          </a:blip>
          <a:stretch>
            <a:fillRect/>
          </a:stretch>
        </p:blipFill>
        <p:spPr>
          <a:xfrm>
            <a:off x="198103" y="3799423"/>
            <a:ext cx="3403243" cy="961499"/>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cSld name="Headline with text">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b="1">
                <a:solidFill>
                  <a:schemeClr val="dk1"/>
                </a:solidFill>
              </a:defRPr>
            </a:lvl2pPr>
            <a:lvl3pPr lvl="2" indent="0">
              <a:spcBef>
                <a:spcPts val="0"/>
              </a:spcBef>
              <a:buClr>
                <a:schemeClr val="dk1"/>
              </a:buClr>
              <a:buFont typeface="Arial"/>
              <a:buNone/>
              <a:defRPr sz="2800" b="1">
                <a:solidFill>
                  <a:schemeClr val="dk1"/>
                </a:solidFill>
              </a:defRPr>
            </a:lvl3pPr>
            <a:lvl4pPr lvl="3" indent="0">
              <a:spcBef>
                <a:spcPts val="0"/>
              </a:spcBef>
              <a:buClr>
                <a:schemeClr val="dk1"/>
              </a:buClr>
              <a:buFont typeface="Arial"/>
              <a:buNone/>
              <a:defRPr sz="2800" b="1">
                <a:solidFill>
                  <a:schemeClr val="dk1"/>
                </a:solidFill>
              </a:defRPr>
            </a:lvl4pPr>
            <a:lvl5pPr lvl="4" indent="0">
              <a:spcBef>
                <a:spcPts val="0"/>
              </a:spcBef>
              <a:buClr>
                <a:schemeClr val="dk1"/>
              </a:buClr>
              <a:buFont typeface="Arial"/>
              <a:buNone/>
              <a:defRPr sz="2800" b="1">
                <a:solidFill>
                  <a:schemeClr val="dk1"/>
                </a:solidFill>
              </a:defRPr>
            </a:lvl5pPr>
            <a:lvl6pPr lvl="5" indent="0">
              <a:spcBef>
                <a:spcPts val="0"/>
              </a:spcBef>
              <a:buClr>
                <a:schemeClr val="dk1"/>
              </a:buClr>
              <a:buFont typeface="Arial"/>
              <a:buNone/>
              <a:defRPr sz="2800" b="1">
                <a:solidFill>
                  <a:schemeClr val="dk1"/>
                </a:solidFill>
              </a:defRPr>
            </a:lvl6pPr>
            <a:lvl7pPr lvl="6" indent="0">
              <a:spcBef>
                <a:spcPts val="0"/>
              </a:spcBef>
              <a:buClr>
                <a:schemeClr val="dk1"/>
              </a:buClr>
              <a:buFont typeface="Arial"/>
              <a:buNone/>
              <a:defRPr sz="2800" b="1">
                <a:solidFill>
                  <a:schemeClr val="dk1"/>
                </a:solidFill>
              </a:defRPr>
            </a:lvl7pPr>
            <a:lvl8pPr lvl="7" indent="0">
              <a:spcBef>
                <a:spcPts val="0"/>
              </a:spcBef>
              <a:buClr>
                <a:schemeClr val="dk1"/>
              </a:buClr>
              <a:buFont typeface="Arial"/>
              <a:buNone/>
              <a:defRPr sz="2800" b="1">
                <a:solidFill>
                  <a:schemeClr val="dk1"/>
                </a:solidFill>
              </a:defRPr>
            </a:lvl8pPr>
            <a:lvl9pPr lvl="8" indent="0">
              <a:spcBef>
                <a:spcPts val="0"/>
              </a:spcBef>
              <a:buClr>
                <a:schemeClr val="dk1"/>
              </a:buClr>
              <a:buFont typeface="Arial"/>
              <a:buNone/>
              <a:defRPr sz="2800" b="1">
                <a:solidFill>
                  <a:schemeClr val="dk1"/>
                </a:solidFill>
              </a:defRPr>
            </a:lvl9pPr>
          </a:lstStyle>
          <a:p>
            <a:endParaRPr/>
          </a:p>
        </p:txBody>
      </p:sp>
      <p:sp>
        <p:nvSpPr>
          <p:cNvPr id="106" name="Shape 106"/>
          <p:cNvSpPr txBox="1">
            <a:spLocks noGrp="1"/>
          </p:cNvSpPr>
          <p:nvPr>
            <p:ph type="body" idx="1"/>
          </p:nvPr>
        </p:nvSpPr>
        <p:spPr>
          <a:xfrm>
            <a:off x="100575" y="1204825"/>
            <a:ext cx="8031600" cy="320159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Chapter break agenda">
    <p:bg>
      <p:bgPr>
        <a:solidFill>
          <a:srgbClr val="000000"/>
        </a:solidFill>
        <a:effectLst/>
      </p:bgPr>
    </p:bg>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464100" y="2045225"/>
            <a:ext cx="2787600" cy="572700"/>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rgbClr val="FFFFFF"/>
              </a:buClr>
              <a:buSzPct val="100000"/>
              <a:buFont typeface="Arial"/>
              <a:buNone/>
              <a:defRPr sz="4800" b="1" i="0" u="none" strike="noStrike" cap="none">
                <a:solidFill>
                  <a:srgbClr val="FFFFFF"/>
                </a:solidFill>
                <a:latin typeface="Arial"/>
                <a:ea typeface="Arial"/>
                <a:cs typeface="Arial"/>
                <a:sym typeface="Arial"/>
              </a:defRPr>
            </a:lvl1pPr>
            <a:lvl2pPr lvl="1" indent="0" algn="r" rtl="0">
              <a:spcBef>
                <a:spcPts val="0"/>
              </a:spcBef>
              <a:buClr>
                <a:srgbClr val="FFFFFF"/>
              </a:buClr>
              <a:buSzPct val="100000"/>
              <a:buFont typeface="Arial"/>
              <a:buNone/>
              <a:defRPr sz="4800" b="1">
                <a:solidFill>
                  <a:srgbClr val="FFFFFF"/>
                </a:solidFill>
              </a:defRPr>
            </a:lvl2pPr>
            <a:lvl3pPr lvl="2" indent="0" algn="r" rtl="0">
              <a:spcBef>
                <a:spcPts val="0"/>
              </a:spcBef>
              <a:buClr>
                <a:srgbClr val="FFFFFF"/>
              </a:buClr>
              <a:buSzPct val="100000"/>
              <a:buFont typeface="Arial"/>
              <a:buNone/>
              <a:defRPr sz="4800" b="1">
                <a:solidFill>
                  <a:srgbClr val="FFFFFF"/>
                </a:solidFill>
              </a:defRPr>
            </a:lvl3pPr>
            <a:lvl4pPr lvl="3" indent="0" algn="r" rtl="0">
              <a:spcBef>
                <a:spcPts val="0"/>
              </a:spcBef>
              <a:buClr>
                <a:srgbClr val="FFFFFF"/>
              </a:buClr>
              <a:buSzPct val="100000"/>
              <a:buFont typeface="Arial"/>
              <a:buNone/>
              <a:defRPr sz="4800" b="1">
                <a:solidFill>
                  <a:srgbClr val="FFFFFF"/>
                </a:solidFill>
              </a:defRPr>
            </a:lvl4pPr>
            <a:lvl5pPr lvl="4" indent="0" algn="r" rtl="0">
              <a:spcBef>
                <a:spcPts val="0"/>
              </a:spcBef>
              <a:buClr>
                <a:srgbClr val="FFFFFF"/>
              </a:buClr>
              <a:buSzPct val="100000"/>
              <a:buFont typeface="Arial"/>
              <a:buNone/>
              <a:defRPr sz="4800" b="1">
                <a:solidFill>
                  <a:srgbClr val="FFFFFF"/>
                </a:solidFill>
              </a:defRPr>
            </a:lvl5pPr>
            <a:lvl6pPr lvl="5" indent="0" algn="r" rtl="0">
              <a:spcBef>
                <a:spcPts val="0"/>
              </a:spcBef>
              <a:buClr>
                <a:srgbClr val="FFFFFF"/>
              </a:buClr>
              <a:buSzPct val="100000"/>
              <a:buFont typeface="Arial"/>
              <a:buNone/>
              <a:defRPr sz="4800" b="1">
                <a:solidFill>
                  <a:srgbClr val="FFFFFF"/>
                </a:solidFill>
              </a:defRPr>
            </a:lvl6pPr>
            <a:lvl7pPr lvl="6" indent="0" algn="r" rtl="0">
              <a:spcBef>
                <a:spcPts val="0"/>
              </a:spcBef>
              <a:buClr>
                <a:srgbClr val="FFFFFF"/>
              </a:buClr>
              <a:buSzPct val="100000"/>
              <a:buFont typeface="Arial"/>
              <a:buNone/>
              <a:defRPr sz="4800" b="1">
                <a:solidFill>
                  <a:srgbClr val="FFFFFF"/>
                </a:solidFill>
              </a:defRPr>
            </a:lvl7pPr>
            <a:lvl8pPr lvl="7" indent="0" algn="r" rtl="0">
              <a:spcBef>
                <a:spcPts val="0"/>
              </a:spcBef>
              <a:buClr>
                <a:srgbClr val="FFFFFF"/>
              </a:buClr>
              <a:buSzPct val="100000"/>
              <a:buFont typeface="Arial"/>
              <a:buNone/>
              <a:defRPr sz="4800" b="1">
                <a:solidFill>
                  <a:srgbClr val="FFFFFF"/>
                </a:solidFill>
              </a:defRPr>
            </a:lvl8pPr>
            <a:lvl9pPr lvl="8" indent="0" algn="r" rtl="0">
              <a:spcBef>
                <a:spcPts val="0"/>
              </a:spcBef>
              <a:buClr>
                <a:srgbClr val="FFFFFF"/>
              </a:buClr>
              <a:buSzPct val="100000"/>
              <a:buFont typeface="Arial"/>
              <a:buNone/>
              <a:defRPr sz="4800" b="1">
                <a:solidFill>
                  <a:srgbClr val="FFFFFF"/>
                </a:solidFill>
              </a:defRPr>
            </a:lvl9pPr>
          </a:lstStyle>
          <a:p>
            <a:r>
              <a:rPr lang="en-US"/>
              <a:t>Click to edit Master title style</a:t>
            </a:r>
            <a:endParaRPr/>
          </a:p>
        </p:txBody>
      </p:sp>
      <p:sp>
        <p:nvSpPr>
          <p:cNvPr id="14" name="Shape 14"/>
          <p:cNvSpPr txBox="1"/>
          <p:nvPr/>
        </p:nvSpPr>
        <p:spPr>
          <a:xfrm>
            <a:off x="3664989" y="371598"/>
            <a:ext cx="1057200" cy="3531600"/>
          </a:xfrm>
          <a:prstGeom prst="rect">
            <a:avLst/>
          </a:prstGeom>
          <a:noFill/>
          <a:ln>
            <a:noFill/>
          </a:ln>
        </p:spPr>
        <p:txBody>
          <a:bodyPr lIns="68575" tIns="34275" rIns="68575" bIns="34275" anchor="t" anchorCtr="0">
            <a:noAutofit/>
          </a:bodyPr>
          <a:lstStyle/>
          <a:p>
            <a:pPr marL="0" marR="0" lvl="0" indent="0" algn="l" rtl="0">
              <a:spcBef>
                <a:spcPts val="0"/>
              </a:spcBef>
              <a:spcAft>
                <a:spcPts val="0"/>
              </a:spcAft>
              <a:buSzPct val="25000"/>
              <a:buNone/>
            </a:pPr>
            <a:r>
              <a:rPr lang="en" sz="22500" b="0" i="0" u="none" strike="noStrike" cap="none">
                <a:solidFill>
                  <a:schemeClr val="accent1"/>
                </a:solidFill>
                <a:latin typeface="Arial"/>
                <a:ea typeface="Arial"/>
                <a:cs typeface="Arial"/>
                <a:sym typeface="Arial"/>
              </a:rPr>
              <a:t>{</a:t>
            </a:r>
          </a:p>
        </p:txBody>
      </p:sp>
      <p:sp>
        <p:nvSpPr>
          <p:cNvPr id="15" name="Shape 15"/>
          <p:cNvSpPr txBox="1">
            <a:spLocks noGrp="1"/>
          </p:cNvSpPr>
          <p:nvPr>
            <p:ph type="subTitle" idx="1"/>
          </p:nvPr>
        </p:nvSpPr>
        <p:spPr>
          <a:xfrm>
            <a:off x="4925925" y="1039900"/>
            <a:ext cx="3589500" cy="2755800"/>
          </a:xfrm>
          <a:prstGeom prst="rect">
            <a:avLst/>
          </a:prstGeom>
        </p:spPr>
        <p:txBody>
          <a:bodyPr lIns="91425" tIns="91425" rIns="91425" bIns="91425" anchor="ctr" anchorCtr="0"/>
          <a:lstStyle>
            <a:lvl1pPr marL="457200" lvl="0" indent="-228600">
              <a:spcBef>
                <a:spcPts val="0"/>
              </a:spcBef>
              <a:buNone/>
              <a:defRPr b="1">
                <a:solidFill>
                  <a:srgbClr val="FFFFFF"/>
                </a:solidFill>
              </a:defRPr>
            </a:lvl1pPr>
            <a:lvl2pPr lvl="1">
              <a:spcBef>
                <a:spcPts val="0"/>
              </a:spcBef>
              <a:buNone/>
              <a:defRPr b="1">
                <a:solidFill>
                  <a:srgbClr val="FFFFFF"/>
                </a:solidFill>
              </a:defRPr>
            </a:lvl2pPr>
            <a:lvl3pPr lvl="2">
              <a:spcBef>
                <a:spcPts val="0"/>
              </a:spcBef>
              <a:buNone/>
              <a:defRPr b="1">
                <a:solidFill>
                  <a:srgbClr val="FFFFFF"/>
                </a:solidFill>
              </a:defRPr>
            </a:lvl3pPr>
            <a:lvl4pPr lvl="3">
              <a:spcBef>
                <a:spcPts val="0"/>
              </a:spcBef>
              <a:buNone/>
              <a:defRPr b="1">
                <a:solidFill>
                  <a:srgbClr val="FFFFFF"/>
                </a:solidFill>
              </a:defRPr>
            </a:lvl4pPr>
            <a:lvl5pPr lvl="4">
              <a:spcBef>
                <a:spcPts val="0"/>
              </a:spcBef>
              <a:buNone/>
              <a:defRPr b="1">
                <a:solidFill>
                  <a:srgbClr val="FFFFFF"/>
                </a:solidFill>
              </a:defRPr>
            </a:lvl5pPr>
            <a:lvl6pPr lvl="5">
              <a:spcBef>
                <a:spcPts val="0"/>
              </a:spcBef>
              <a:buNone/>
              <a:defRPr b="1">
                <a:solidFill>
                  <a:srgbClr val="FFFFFF"/>
                </a:solidFill>
              </a:defRPr>
            </a:lvl6pPr>
            <a:lvl7pPr lvl="6">
              <a:spcBef>
                <a:spcPts val="0"/>
              </a:spcBef>
              <a:buNone/>
              <a:defRPr b="1">
                <a:solidFill>
                  <a:srgbClr val="FFFFFF"/>
                </a:solidFill>
              </a:defRPr>
            </a:lvl7pPr>
            <a:lvl8pPr lvl="7">
              <a:spcBef>
                <a:spcPts val="0"/>
              </a:spcBef>
              <a:buNone/>
              <a:defRPr b="1">
                <a:solidFill>
                  <a:srgbClr val="FFFFFF"/>
                </a:solidFill>
              </a:defRPr>
            </a:lvl8pPr>
            <a:lvl9pPr lvl="8">
              <a:spcBef>
                <a:spcPts val="0"/>
              </a:spcBef>
              <a:buNone/>
              <a:defRPr b="1">
                <a:solidFill>
                  <a:srgbClr val="FFFFFF"/>
                </a:solidFill>
              </a:defRPr>
            </a:lvl9pPr>
          </a:lstStyle>
          <a:p>
            <a:r>
              <a:rPr lang="en-US"/>
              <a:t>Click to edit Master subtitle style</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Headline with 3 column">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endParaRPr/>
          </a:p>
        </p:txBody>
      </p:sp>
      <p:sp>
        <p:nvSpPr>
          <p:cNvPr id="109" name="Shape 109"/>
          <p:cNvSpPr txBox="1">
            <a:spLocks noGrp="1"/>
          </p:cNvSpPr>
          <p:nvPr>
            <p:ph type="body" idx="1"/>
          </p:nvPr>
        </p:nvSpPr>
        <p:spPr>
          <a:xfrm>
            <a:off x="6215500" y="1163025"/>
            <a:ext cx="2403599" cy="320159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endParaRPr/>
          </a:p>
        </p:txBody>
      </p:sp>
      <p:sp>
        <p:nvSpPr>
          <p:cNvPr id="110" name="Shape 110"/>
          <p:cNvSpPr txBox="1">
            <a:spLocks noGrp="1"/>
          </p:cNvSpPr>
          <p:nvPr>
            <p:ph type="body" idx="2"/>
          </p:nvPr>
        </p:nvSpPr>
        <p:spPr>
          <a:xfrm>
            <a:off x="3274550" y="1184665"/>
            <a:ext cx="2403599" cy="320159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endParaRPr/>
          </a:p>
        </p:txBody>
      </p:sp>
      <p:sp>
        <p:nvSpPr>
          <p:cNvPr id="111" name="Shape 111"/>
          <p:cNvSpPr txBox="1">
            <a:spLocks noGrp="1"/>
          </p:cNvSpPr>
          <p:nvPr>
            <p:ph type="body" idx="3"/>
          </p:nvPr>
        </p:nvSpPr>
        <p:spPr>
          <a:xfrm>
            <a:off x="405375" y="1204825"/>
            <a:ext cx="2403599" cy="320159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1">
    <p:spTree>
      <p:nvGrpSpPr>
        <p:cNvPr id="1" name="Shape 112"/>
        <p:cNvGrpSpPr/>
        <p:nvPr/>
      </p:nvGrpSpPr>
      <p:grpSpPr>
        <a:xfrm>
          <a:off x="0" y="0"/>
          <a:ext cx="0" cy="0"/>
          <a:chOff x="0" y="0"/>
          <a:chExt cx="0" cy="0"/>
        </a:xfrm>
      </p:grpSpPr>
      <p:sp>
        <p:nvSpPr>
          <p:cNvPr id="113" name="Shape 113"/>
          <p:cNvSpPr txBox="1">
            <a:spLocks noGrp="1"/>
          </p:cNvSpPr>
          <p:nvPr>
            <p:ph type="subTitle" idx="1"/>
          </p:nvPr>
        </p:nvSpPr>
        <p:spPr>
          <a:xfrm>
            <a:off x="311700" y="1005325"/>
            <a:ext cx="7508699" cy="357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9pPr>
          </a:lstStyle>
          <a:p>
            <a:endParaRPr/>
          </a:p>
        </p:txBody>
      </p:sp>
      <p:sp>
        <p:nvSpPr>
          <p:cNvPr id="114" name="Shape 114"/>
          <p:cNvSpPr txBox="1">
            <a:spLocks noGrp="1"/>
          </p:cNvSpPr>
          <p:nvPr>
            <p:ph type="title"/>
          </p:nvPr>
        </p:nvSpPr>
        <p:spPr>
          <a:xfrm>
            <a:off x="311700" y="11308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72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all out plus image">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218900" y="228975"/>
            <a:ext cx="1860300" cy="23390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1800" b="1"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1800" b="1">
                <a:solidFill>
                  <a:schemeClr val="dk1"/>
                </a:solidFill>
              </a:defRPr>
            </a:lvl2pPr>
            <a:lvl3pPr lvl="2" indent="0">
              <a:spcBef>
                <a:spcPts val="0"/>
              </a:spcBef>
              <a:buClr>
                <a:schemeClr val="dk1"/>
              </a:buClr>
              <a:buFont typeface="Arial"/>
              <a:buNone/>
              <a:defRPr sz="1800" b="1">
                <a:solidFill>
                  <a:schemeClr val="dk1"/>
                </a:solidFill>
              </a:defRPr>
            </a:lvl3pPr>
            <a:lvl4pPr lvl="3" indent="0">
              <a:spcBef>
                <a:spcPts val="0"/>
              </a:spcBef>
              <a:buClr>
                <a:schemeClr val="dk1"/>
              </a:buClr>
              <a:buFont typeface="Arial"/>
              <a:buNone/>
              <a:defRPr sz="1800" b="1">
                <a:solidFill>
                  <a:schemeClr val="dk1"/>
                </a:solidFill>
              </a:defRPr>
            </a:lvl4pPr>
            <a:lvl5pPr lvl="4" indent="0">
              <a:spcBef>
                <a:spcPts val="0"/>
              </a:spcBef>
              <a:buClr>
                <a:schemeClr val="dk1"/>
              </a:buClr>
              <a:buFont typeface="Arial"/>
              <a:buNone/>
              <a:defRPr sz="1800" b="1">
                <a:solidFill>
                  <a:schemeClr val="dk1"/>
                </a:solidFill>
              </a:defRPr>
            </a:lvl5pPr>
            <a:lvl6pPr lvl="5" indent="0">
              <a:spcBef>
                <a:spcPts val="0"/>
              </a:spcBef>
              <a:buClr>
                <a:schemeClr val="dk1"/>
              </a:buClr>
              <a:buFont typeface="Arial"/>
              <a:buNone/>
              <a:defRPr sz="1800" b="1">
                <a:solidFill>
                  <a:schemeClr val="dk1"/>
                </a:solidFill>
              </a:defRPr>
            </a:lvl6pPr>
            <a:lvl7pPr lvl="6" indent="0">
              <a:spcBef>
                <a:spcPts val="0"/>
              </a:spcBef>
              <a:buClr>
                <a:schemeClr val="dk1"/>
              </a:buClr>
              <a:buFont typeface="Arial"/>
              <a:buNone/>
              <a:defRPr sz="1800" b="1">
                <a:solidFill>
                  <a:schemeClr val="dk1"/>
                </a:solidFill>
              </a:defRPr>
            </a:lvl7pPr>
            <a:lvl8pPr lvl="7" indent="0">
              <a:spcBef>
                <a:spcPts val="0"/>
              </a:spcBef>
              <a:buClr>
                <a:schemeClr val="dk1"/>
              </a:buClr>
              <a:buFont typeface="Arial"/>
              <a:buNone/>
              <a:defRPr sz="1800" b="1">
                <a:solidFill>
                  <a:schemeClr val="dk1"/>
                </a:solidFill>
              </a:defRPr>
            </a:lvl8pPr>
            <a:lvl9pPr lvl="8" indent="0">
              <a:spcBef>
                <a:spcPts val="0"/>
              </a:spcBef>
              <a:buClr>
                <a:schemeClr val="dk1"/>
              </a:buClr>
              <a:buFont typeface="Arial"/>
              <a:buNone/>
              <a:defRPr sz="1800" b="1">
                <a:solidFill>
                  <a:schemeClr val="dk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Gold chapter break or bold statement gold 2">
    <p:bg>
      <p:bgPr>
        <a:solidFill>
          <a:schemeClr val="accent1"/>
        </a:solidFill>
        <a:effectLst/>
      </p:bgPr>
    </p:bg>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311700" y="12832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72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endParaRPr/>
          </a:p>
        </p:txBody>
      </p:sp>
      <p:sp>
        <p:nvSpPr>
          <p:cNvPr id="119" name="Shape 119"/>
          <p:cNvSpPr txBox="1">
            <a:spLocks noGrp="1"/>
          </p:cNvSpPr>
          <p:nvPr>
            <p:ph type="subTitle" idx="1"/>
          </p:nvPr>
        </p:nvSpPr>
        <p:spPr>
          <a:xfrm>
            <a:off x="436825" y="1005325"/>
            <a:ext cx="7508699" cy="357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Gold chapter break or bold statement gold 1">
    <p:bg>
      <p:bgPr>
        <a:solidFill>
          <a:schemeClr val="accent2"/>
        </a:solidFill>
        <a:effectLst/>
      </p:bgPr>
    </p:bg>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311700" y="826025"/>
            <a:ext cx="62462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lt1"/>
              </a:buClr>
              <a:buFont typeface="Arial"/>
              <a:buNone/>
              <a:defRPr sz="6200" b="1" i="0" u="none" strike="noStrike" cap="none">
                <a:solidFill>
                  <a:schemeClr val="lt1"/>
                </a:solidFill>
                <a:latin typeface="Arial"/>
                <a:ea typeface="Arial"/>
                <a:cs typeface="Arial"/>
                <a:sym typeface="Arial"/>
              </a:defRPr>
            </a:lvl1pPr>
            <a:lvl2pPr lvl="1" indent="0" rtl="0">
              <a:spcBef>
                <a:spcPts val="0"/>
              </a:spcBef>
              <a:buClr>
                <a:schemeClr val="dk1"/>
              </a:buClr>
              <a:buFont typeface="Arial"/>
              <a:buNone/>
              <a:defRPr sz="6200" b="1">
                <a:solidFill>
                  <a:schemeClr val="dk1"/>
                </a:solidFill>
              </a:defRPr>
            </a:lvl2pPr>
            <a:lvl3pPr lvl="2" indent="0" rtl="0">
              <a:spcBef>
                <a:spcPts val="0"/>
              </a:spcBef>
              <a:buClr>
                <a:schemeClr val="dk1"/>
              </a:buClr>
              <a:buFont typeface="Arial"/>
              <a:buNone/>
              <a:defRPr sz="6200" b="1">
                <a:solidFill>
                  <a:schemeClr val="dk1"/>
                </a:solidFill>
              </a:defRPr>
            </a:lvl3pPr>
            <a:lvl4pPr lvl="3" indent="0" rtl="0">
              <a:spcBef>
                <a:spcPts val="0"/>
              </a:spcBef>
              <a:buClr>
                <a:schemeClr val="dk1"/>
              </a:buClr>
              <a:buFont typeface="Arial"/>
              <a:buNone/>
              <a:defRPr sz="6200" b="1">
                <a:solidFill>
                  <a:schemeClr val="dk1"/>
                </a:solidFill>
              </a:defRPr>
            </a:lvl4pPr>
            <a:lvl5pPr lvl="4" indent="0" rtl="0">
              <a:spcBef>
                <a:spcPts val="0"/>
              </a:spcBef>
              <a:buClr>
                <a:schemeClr val="dk1"/>
              </a:buClr>
              <a:buFont typeface="Arial"/>
              <a:buNone/>
              <a:defRPr sz="6200" b="1">
                <a:solidFill>
                  <a:schemeClr val="dk1"/>
                </a:solidFill>
              </a:defRPr>
            </a:lvl5pPr>
            <a:lvl6pPr lvl="5" indent="0" rtl="0">
              <a:spcBef>
                <a:spcPts val="0"/>
              </a:spcBef>
              <a:buClr>
                <a:schemeClr val="dk1"/>
              </a:buClr>
              <a:buFont typeface="Arial"/>
              <a:buNone/>
              <a:defRPr sz="6200" b="1">
                <a:solidFill>
                  <a:schemeClr val="dk1"/>
                </a:solidFill>
              </a:defRPr>
            </a:lvl6pPr>
            <a:lvl7pPr lvl="6" indent="0" rtl="0">
              <a:spcBef>
                <a:spcPts val="0"/>
              </a:spcBef>
              <a:buClr>
                <a:schemeClr val="dk1"/>
              </a:buClr>
              <a:buFont typeface="Arial"/>
              <a:buNone/>
              <a:defRPr sz="6200" b="1">
                <a:solidFill>
                  <a:schemeClr val="dk1"/>
                </a:solidFill>
              </a:defRPr>
            </a:lvl7pPr>
            <a:lvl8pPr lvl="7" indent="0" rtl="0">
              <a:spcBef>
                <a:spcPts val="0"/>
              </a:spcBef>
              <a:buClr>
                <a:schemeClr val="dk1"/>
              </a:buClr>
              <a:buFont typeface="Arial"/>
              <a:buNone/>
              <a:defRPr sz="6200" b="1">
                <a:solidFill>
                  <a:schemeClr val="dk1"/>
                </a:solidFill>
              </a:defRPr>
            </a:lvl8pPr>
            <a:lvl9pPr lvl="8" indent="0" rtl="0">
              <a:spcBef>
                <a:spcPts val="0"/>
              </a:spcBef>
              <a:buClr>
                <a:schemeClr val="dk1"/>
              </a:buClr>
              <a:buFont typeface="Arial"/>
              <a:buNone/>
              <a:defRPr sz="6200" b="1">
                <a:solidFill>
                  <a:schemeClr val="dk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Google Shape;344;g1f688af0ced_0_34">
            <a:extLst>
              <a:ext uri="{FF2B5EF4-FFF2-40B4-BE49-F238E27FC236}">
                <a16:creationId xmlns:a16="http://schemas.microsoft.com/office/drawing/2014/main" id="{441A1850-1F29-F8F9-5615-5BC364EA9028}"/>
              </a:ext>
            </a:extLst>
          </p:cNvPr>
          <p:cNvSpPr txBox="1">
            <a:spLocks/>
          </p:cNvSpPr>
          <p:nvPr userDrawn="1"/>
        </p:nvSpPr>
        <p:spPr>
          <a:xfrm>
            <a:off x="0" y="4783929"/>
            <a:ext cx="9144000" cy="359571"/>
          </a:xfrm>
          <a:prstGeom prst="rect">
            <a:avLst/>
          </a:prstGeom>
          <a:solidFill>
            <a:srgbClr val="FFC000"/>
          </a:solidFill>
          <a:ln>
            <a:noFill/>
          </a:ln>
        </p:spPr>
        <p:txBody>
          <a:bodyPr spcFirstLastPara="1" vert="horz" wrap="square" lIns="68569" tIns="68569" rIns="68569" bIns="68569" rtlCol="0" anchor="t" anchorCtr="0">
            <a:noAutofit/>
          </a:bodyPr>
          <a:lstStyle>
            <a:lvl1pPr algn="l" defTabSz="914400" rtl="0" eaLnBrk="1" latinLnBrk="0" hangingPunct="1">
              <a:spcBef>
                <a:spcPct val="0"/>
              </a:spcBef>
              <a:buNone/>
              <a:defRPr sz="3600" b="1" kern="1200">
                <a:solidFill>
                  <a:schemeClr val="accent1">
                    <a:lumMod val="75000"/>
                  </a:schemeClr>
                </a:solidFill>
                <a:latin typeface="+mj-lt"/>
                <a:ea typeface="+mj-ea"/>
                <a:cs typeface="+mj-cs"/>
              </a:defRPr>
            </a:lvl1pPr>
          </a:lstStyle>
          <a:p>
            <a:pPr>
              <a:spcBef>
                <a:spcPts val="0"/>
              </a:spcBef>
              <a:buClr>
                <a:schemeClr val="dk1"/>
              </a:buClr>
              <a:buSzPts val="3200"/>
              <a:buFont typeface="Arial"/>
              <a:buNone/>
            </a:pPr>
            <a:endParaRPr lang="en-US" sz="2700" dirty="0"/>
          </a:p>
        </p:txBody>
      </p:sp>
      <p:sp>
        <p:nvSpPr>
          <p:cNvPr id="2" name="Title 1"/>
          <p:cNvSpPr>
            <a:spLocks noGrp="1"/>
          </p:cNvSpPr>
          <p:nvPr>
            <p:ph type="ctrTitle" hasCustomPrompt="1"/>
          </p:nvPr>
        </p:nvSpPr>
        <p:spPr>
          <a:xfrm>
            <a:off x="685800" y="1371603"/>
            <a:ext cx="7772400" cy="1102519"/>
          </a:xfrm>
        </p:spPr>
        <p:txBody>
          <a:bodyPr>
            <a:normAutofit/>
          </a:bodyPr>
          <a:lstStyle>
            <a:lvl1pPr marL="0" marR="0" indent="0" algn="ctr" defTabSz="685800" rtl="0" eaLnBrk="1" fontAlgn="auto" latinLnBrk="0" hangingPunct="1">
              <a:lnSpc>
                <a:spcPct val="100000"/>
              </a:lnSpc>
              <a:spcBef>
                <a:spcPct val="0"/>
              </a:spcBef>
              <a:spcAft>
                <a:spcPts val="0"/>
              </a:spcAft>
              <a:buClrTx/>
              <a:buSzTx/>
              <a:buFontTx/>
              <a:buNone/>
              <a:tabLst/>
              <a:defRPr sz="3000" i="1">
                <a:solidFill>
                  <a:schemeClr val="accent1">
                    <a:lumMod val="75000"/>
                  </a:schemeClr>
                </a:solidFill>
              </a:defRPr>
            </a:lvl1pPr>
          </a:lstStyle>
          <a:p>
            <a:r>
              <a:rPr lang="en-US" dirty="0"/>
              <a:t>Title</a:t>
            </a:r>
          </a:p>
        </p:txBody>
      </p:sp>
      <p:sp>
        <p:nvSpPr>
          <p:cNvPr id="3" name="Subtitle 2"/>
          <p:cNvSpPr>
            <a:spLocks noGrp="1"/>
          </p:cNvSpPr>
          <p:nvPr>
            <p:ph type="subTitle" idx="1" hasCustomPrompt="1"/>
          </p:nvPr>
        </p:nvSpPr>
        <p:spPr>
          <a:xfrm>
            <a:off x="265137" y="3143250"/>
            <a:ext cx="8514187" cy="1428750"/>
          </a:xfrm>
        </p:spPr>
        <p:txBody>
          <a:bodyPr>
            <a:normAutofit/>
          </a:bodyPr>
          <a:lstStyle>
            <a:lvl1pPr marL="0" indent="0" algn="l">
              <a:buNone/>
              <a:defRPr sz="2250" baseline="0">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Authors</a:t>
            </a:r>
          </a:p>
          <a:p>
            <a:r>
              <a:rPr lang="en-US" dirty="0"/>
              <a:t>Affiliations</a:t>
            </a:r>
          </a:p>
        </p:txBody>
      </p:sp>
      <p:sp>
        <p:nvSpPr>
          <p:cNvPr id="4" name="Date Placeholder 3"/>
          <p:cNvSpPr>
            <a:spLocks noGrp="1"/>
          </p:cNvSpPr>
          <p:nvPr>
            <p:ph type="dt" sz="half" idx="10"/>
          </p:nvPr>
        </p:nvSpPr>
        <p:spPr>
          <a:xfrm>
            <a:off x="228600" y="4800603"/>
            <a:ext cx="2133600" cy="273844"/>
          </a:xfrm>
        </p:spPr>
        <p:txBody>
          <a:bodyPr/>
          <a:lstStyle>
            <a:lvl1pPr>
              <a:defRPr baseline="0">
                <a:solidFill>
                  <a:schemeClr val="tx1"/>
                </a:solidFill>
              </a:defRPr>
            </a:lvl1pPr>
          </a:lstStyle>
          <a:p>
            <a:fld id="{A0E76CCD-2E37-464C-97F3-D65E704E281F}" type="datetime1">
              <a:rPr lang="en-US" smtClean="0"/>
              <a:pPr/>
              <a:t>12/6/2023</a:t>
            </a:fld>
            <a:endParaRPr lang="en-US" dirty="0"/>
          </a:p>
        </p:txBody>
      </p:sp>
      <p:sp>
        <p:nvSpPr>
          <p:cNvPr id="5" name="Footer Placeholder 4"/>
          <p:cNvSpPr>
            <a:spLocks noGrp="1"/>
          </p:cNvSpPr>
          <p:nvPr>
            <p:ph type="ftr" sz="quarter" idx="11"/>
          </p:nvPr>
        </p:nvSpPr>
        <p:spPr>
          <a:xfrm>
            <a:off x="3352800" y="4800603"/>
            <a:ext cx="2895600" cy="273844"/>
          </a:xfrm>
        </p:spPr>
        <p:txBody>
          <a:bodyPr/>
          <a:lstStyle>
            <a:lvl1pPr>
              <a:defRPr baseline="0">
                <a:solidFill>
                  <a:schemeClr val="tx1"/>
                </a:solidFill>
              </a:defRPr>
            </a:lvl1pPr>
          </a:lstStyle>
          <a:p>
            <a:endParaRPr lang="en-US" dirty="0"/>
          </a:p>
        </p:txBody>
      </p:sp>
      <p:sp>
        <p:nvSpPr>
          <p:cNvPr id="6" name="Slide Number Placeholder 5"/>
          <p:cNvSpPr>
            <a:spLocks noGrp="1"/>
          </p:cNvSpPr>
          <p:nvPr>
            <p:ph type="sldNum" sz="quarter" idx="12"/>
          </p:nvPr>
        </p:nvSpPr>
        <p:spPr>
          <a:xfrm>
            <a:off x="6858000" y="4812509"/>
            <a:ext cx="2133600" cy="273844"/>
          </a:xfrm>
        </p:spPr>
        <p:txBody>
          <a:bodyPr/>
          <a:lstStyle>
            <a:lvl1pPr>
              <a:defRPr baseline="0">
                <a:solidFill>
                  <a:schemeClr val="tx1"/>
                </a:solidFill>
              </a:defRPr>
            </a:lvl1pPr>
          </a:lstStyle>
          <a:p>
            <a:fld id="{B6F15528-21DE-4FAA-801E-634DDDAF4B2B}" type="slidenum">
              <a:rPr lang="en-US" smtClean="0"/>
              <a:pPr/>
              <a:t>‹#›</a:t>
            </a:fld>
            <a:endParaRPr lang="en-US" dirty="0"/>
          </a:p>
        </p:txBody>
      </p:sp>
      <p:pic>
        <p:nvPicPr>
          <p:cNvPr id="7" name="Picture 6" descr="A picture containing logo&#10;&#10;Description automatically generated">
            <a:extLst>
              <a:ext uri="{FF2B5EF4-FFF2-40B4-BE49-F238E27FC236}">
                <a16:creationId xmlns:a16="http://schemas.microsoft.com/office/drawing/2014/main" id="{E2B9B1AC-B6A7-6FAE-6D63-0D8C09C2907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8470"/>
          <a:stretch/>
        </p:blipFill>
        <p:spPr>
          <a:xfrm>
            <a:off x="265138" y="218294"/>
            <a:ext cx="3069341" cy="795099"/>
          </a:xfrm>
          <a:prstGeom prst="rect">
            <a:avLst/>
          </a:prstGeom>
        </p:spPr>
      </p:pic>
      <p:pic>
        <p:nvPicPr>
          <p:cNvPr id="9" name="Picture 6">
            <a:extLst>
              <a:ext uri="{FF2B5EF4-FFF2-40B4-BE49-F238E27FC236}">
                <a16:creationId xmlns:a16="http://schemas.microsoft.com/office/drawing/2014/main" id="{0A65C3CA-26D5-DE20-9949-0F493D4B0C37}"/>
              </a:ext>
            </a:extLst>
          </p:cNvPr>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l="22650" t="6158" r="21136" b="16891"/>
          <a:stretch/>
        </p:blipFill>
        <p:spPr bwMode="auto">
          <a:xfrm>
            <a:off x="8229600" y="272205"/>
            <a:ext cx="549725"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a:extLst>
              <a:ext uri="{FF2B5EF4-FFF2-40B4-BE49-F238E27FC236}">
                <a16:creationId xmlns:a16="http://schemas.microsoft.com/office/drawing/2014/main" id="{A5D0B7AA-87BA-7C79-3F66-EFFF4B90AEB7}"/>
              </a:ext>
            </a:extLst>
          </p:cNvPr>
          <p:cNvSpPr txBox="1"/>
          <p:nvPr userDrawn="1"/>
        </p:nvSpPr>
        <p:spPr>
          <a:xfrm>
            <a:off x="6457950" y="264700"/>
            <a:ext cx="1896994" cy="582211"/>
          </a:xfrm>
          <a:prstGeom prst="rect">
            <a:avLst/>
          </a:prstGeom>
        </p:spPr>
        <p:txBody>
          <a:bodyPr vert="horz" wrap="none" lIns="68580" tIns="34290" rIns="68580" bIns="34290" rtlCol="0">
            <a:spAutoFit/>
          </a:bodyPr>
          <a:lstStyle/>
          <a:p>
            <a:pPr>
              <a:spcBef>
                <a:spcPts val="375"/>
              </a:spcBef>
            </a:pPr>
            <a:r>
              <a:rPr lang="en-US" sz="1500" b="1" i="1" cap="small" baseline="0" dirty="0">
                <a:solidFill>
                  <a:schemeClr val="accent1">
                    <a:lumMod val="75000"/>
                  </a:schemeClr>
                </a:solidFill>
              </a:rPr>
              <a:t>E</a:t>
            </a:r>
            <a:r>
              <a:rPr lang="en-US" sz="1500" b="1" i="1" cap="small" baseline="0" dirty="0"/>
              <a:t>mbedded </a:t>
            </a:r>
            <a:r>
              <a:rPr lang="en-US" sz="1500" b="1" i="1" cap="small" baseline="0" dirty="0">
                <a:solidFill>
                  <a:schemeClr val="accent1">
                    <a:lumMod val="75000"/>
                  </a:schemeClr>
                </a:solidFill>
              </a:rPr>
              <a:t>M</a:t>
            </a:r>
            <a:r>
              <a:rPr lang="en-US" sz="1500" b="1" i="1" cap="small" baseline="0" dirty="0"/>
              <a:t>achine </a:t>
            </a:r>
          </a:p>
          <a:p>
            <a:pPr>
              <a:spcBef>
                <a:spcPts val="375"/>
              </a:spcBef>
            </a:pPr>
            <a:r>
              <a:rPr lang="en-US" sz="1500" b="1" i="1" cap="small" baseline="0" dirty="0">
                <a:solidFill>
                  <a:schemeClr val="accent1">
                    <a:lumMod val="75000"/>
                  </a:schemeClr>
                </a:solidFill>
              </a:rPr>
              <a:t>I</a:t>
            </a:r>
            <a:r>
              <a:rPr lang="en-US" sz="1500" b="1" i="1" cap="small" baseline="0" dirty="0"/>
              <a:t>ntelligence </a:t>
            </a:r>
            <a:r>
              <a:rPr lang="en-US" sz="1500" b="1" i="1" cap="small" baseline="0" dirty="0">
                <a:solidFill>
                  <a:schemeClr val="accent1">
                    <a:lumMod val="75000"/>
                  </a:schemeClr>
                </a:solidFill>
              </a:rPr>
              <a:t>L</a:t>
            </a:r>
            <a:r>
              <a:rPr lang="en-US" sz="1500" b="1" i="1" cap="small" baseline="0" dirty="0"/>
              <a:t>ab</a:t>
            </a:r>
          </a:p>
        </p:txBody>
      </p:sp>
    </p:spTree>
    <p:extLst>
      <p:ext uri="{BB962C8B-B14F-4D97-AF65-F5344CB8AC3E}">
        <p14:creationId xmlns:p14="http://schemas.microsoft.com/office/powerpoint/2010/main" val="10354055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Google Shape;344;g1f688af0ced_0_34">
            <a:extLst>
              <a:ext uri="{FF2B5EF4-FFF2-40B4-BE49-F238E27FC236}">
                <a16:creationId xmlns:a16="http://schemas.microsoft.com/office/drawing/2014/main" id="{EEA1ACE2-CCF0-DE52-662C-48F0C2434410}"/>
              </a:ext>
            </a:extLst>
          </p:cNvPr>
          <p:cNvSpPr txBox="1">
            <a:spLocks/>
          </p:cNvSpPr>
          <p:nvPr userDrawn="1"/>
        </p:nvSpPr>
        <p:spPr>
          <a:xfrm>
            <a:off x="171450" y="30959"/>
            <a:ext cx="8686800" cy="706280"/>
          </a:xfrm>
          <a:prstGeom prst="rect">
            <a:avLst/>
          </a:prstGeom>
          <a:solidFill>
            <a:srgbClr val="FFC000"/>
          </a:solidFill>
          <a:ln>
            <a:noFill/>
          </a:ln>
        </p:spPr>
        <p:txBody>
          <a:bodyPr spcFirstLastPara="1" vert="horz" wrap="square" lIns="68569" tIns="68569" rIns="68569" bIns="68569" rtlCol="0" anchor="t" anchorCtr="0">
            <a:noAutofit/>
          </a:bodyPr>
          <a:lstStyle>
            <a:lvl1pPr algn="l" defTabSz="914400" rtl="0" eaLnBrk="1" latinLnBrk="0" hangingPunct="1">
              <a:spcBef>
                <a:spcPct val="0"/>
              </a:spcBef>
              <a:buNone/>
              <a:defRPr sz="3600" b="1" kern="1200">
                <a:solidFill>
                  <a:schemeClr val="accent1">
                    <a:lumMod val="75000"/>
                  </a:schemeClr>
                </a:solidFill>
                <a:latin typeface="+mj-lt"/>
                <a:ea typeface="+mj-ea"/>
                <a:cs typeface="+mj-cs"/>
              </a:defRPr>
            </a:lvl1pPr>
          </a:lstStyle>
          <a:p>
            <a:pPr>
              <a:spcBef>
                <a:spcPts val="0"/>
              </a:spcBef>
              <a:buClr>
                <a:schemeClr val="dk1"/>
              </a:buClr>
              <a:buSzPts val="3200"/>
              <a:buFont typeface="Arial"/>
              <a:buNone/>
            </a:pPr>
            <a:endParaRPr lang="en-US" sz="2700" dirty="0"/>
          </a:p>
        </p:txBody>
      </p:sp>
      <p:sp>
        <p:nvSpPr>
          <p:cNvPr id="2" name="Title 1"/>
          <p:cNvSpPr>
            <a:spLocks noGrp="1"/>
          </p:cNvSpPr>
          <p:nvPr>
            <p:ph type="title"/>
          </p:nvPr>
        </p:nvSpPr>
        <p:spPr/>
        <p:txBody>
          <a:bodyPr/>
          <a:lstStyle>
            <a:lvl1pPr>
              <a:defRPr baseline="0">
                <a:solidFill>
                  <a:schemeClr val="tx1"/>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A33B2C0-5ED3-478B-8D46-2A2B06C4DD17}"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6749354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8"/>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814BAF-3FA4-48E3-AD14-D051253FE824}"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178718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3"/>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3"/>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0DB7ADC-F4D5-47AC-A73A-A98570A8C4B0}" type="datetime1">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086136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0C3E225-29D3-42EC-8E8A-F199605A2C2A}" type="datetime1">
              <a:rPr lang="en-US" smtClean="0"/>
              <a:t>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38279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Headline with text">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b="1">
                <a:solidFill>
                  <a:schemeClr val="dk1"/>
                </a:solidFill>
              </a:defRPr>
            </a:lvl2pPr>
            <a:lvl3pPr lvl="2" indent="0">
              <a:spcBef>
                <a:spcPts val="0"/>
              </a:spcBef>
              <a:buClr>
                <a:schemeClr val="dk1"/>
              </a:buClr>
              <a:buFont typeface="Arial"/>
              <a:buNone/>
              <a:defRPr sz="2800" b="1">
                <a:solidFill>
                  <a:schemeClr val="dk1"/>
                </a:solidFill>
              </a:defRPr>
            </a:lvl3pPr>
            <a:lvl4pPr lvl="3" indent="0">
              <a:spcBef>
                <a:spcPts val="0"/>
              </a:spcBef>
              <a:buClr>
                <a:schemeClr val="dk1"/>
              </a:buClr>
              <a:buFont typeface="Arial"/>
              <a:buNone/>
              <a:defRPr sz="2800" b="1">
                <a:solidFill>
                  <a:schemeClr val="dk1"/>
                </a:solidFill>
              </a:defRPr>
            </a:lvl4pPr>
            <a:lvl5pPr lvl="4" indent="0">
              <a:spcBef>
                <a:spcPts val="0"/>
              </a:spcBef>
              <a:buClr>
                <a:schemeClr val="dk1"/>
              </a:buClr>
              <a:buFont typeface="Arial"/>
              <a:buNone/>
              <a:defRPr sz="2800" b="1">
                <a:solidFill>
                  <a:schemeClr val="dk1"/>
                </a:solidFill>
              </a:defRPr>
            </a:lvl5pPr>
            <a:lvl6pPr lvl="5" indent="0">
              <a:spcBef>
                <a:spcPts val="0"/>
              </a:spcBef>
              <a:buClr>
                <a:schemeClr val="dk1"/>
              </a:buClr>
              <a:buFont typeface="Arial"/>
              <a:buNone/>
              <a:defRPr sz="2800" b="1">
                <a:solidFill>
                  <a:schemeClr val="dk1"/>
                </a:solidFill>
              </a:defRPr>
            </a:lvl6pPr>
            <a:lvl7pPr lvl="6" indent="0">
              <a:spcBef>
                <a:spcPts val="0"/>
              </a:spcBef>
              <a:buClr>
                <a:schemeClr val="dk1"/>
              </a:buClr>
              <a:buFont typeface="Arial"/>
              <a:buNone/>
              <a:defRPr sz="2800" b="1">
                <a:solidFill>
                  <a:schemeClr val="dk1"/>
                </a:solidFill>
              </a:defRPr>
            </a:lvl7pPr>
            <a:lvl8pPr lvl="7" indent="0">
              <a:spcBef>
                <a:spcPts val="0"/>
              </a:spcBef>
              <a:buClr>
                <a:schemeClr val="dk1"/>
              </a:buClr>
              <a:buFont typeface="Arial"/>
              <a:buNone/>
              <a:defRPr sz="2800" b="1">
                <a:solidFill>
                  <a:schemeClr val="dk1"/>
                </a:solidFill>
              </a:defRPr>
            </a:lvl8pPr>
            <a:lvl9pPr lvl="8" indent="0">
              <a:spcBef>
                <a:spcPts val="0"/>
              </a:spcBef>
              <a:buClr>
                <a:schemeClr val="dk1"/>
              </a:buClr>
              <a:buFont typeface="Arial"/>
              <a:buNone/>
              <a:defRPr sz="2800" b="1">
                <a:solidFill>
                  <a:schemeClr val="dk1"/>
                </a:solidFill>
              </a:defRPr>
            </a:lvl9pPr>
          </a:lstStyle>
          <a:p>
            <a:r>
              <a:rPr lang="en-US"/>
              <a:t>Click to edit Master title style</a:t>
            </a:r>
            <a:endParaRPr/>
          </a:p>
        </p:txBody>
      </p:sp>
      <p:sp>
        <p:nvSpPr>
          <p:cNvPr id="18" name="Shape 18"/>
          <p:cNvSpPr txBox="1">
            <a:spLocks noGrp="1"/>
          </p:cNvSpPr>
          <p:nvPr>
            <p:ph type="body" idx="1"/>
          </p:nvPr>
        </p:nvSpPr>
        <p:spPr>
          <a:xfrm>
            <a:off x="100575" y="1204825"/>
            <a:ext cx="8031600" cy="32016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pPr lvl="0"/>
            <a:r>
              <a:rPr lang="en-US"/>
              <a:t>Edit Master text styles</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381D04C0-76D4-45A8-854F-2D93A077BDB9}" type="datetime1">
              <a:rPr lang="en-US" smtClean="0"/>
              <a:t>12/6/2023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6514490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2486B3-440D-4AA6-94E9-A4061E7370DF}" type="datetime1">
              <a:rPr lang="en-US" smtClean="0"/>
              <a:t>12/6/2023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034846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90"/>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076328"/>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D4D658-3A6C-4BF7-8923-4859BA852273}" type="datetime1">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439167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07A3B38A-BC6C-43DB-A15A-DE94AE0AAE20}" type="datetime1">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895069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D1A4589-0C0C-4ED4-BD89-C69F4BAE30E1}"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8792331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1"/>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1"/>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B0C035-D55B-4E2D-AB89-612E68EC87A6}"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0406635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Headline with text 1">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endParaRPr/>
          </a:p>
        </p:txBody>
      </p:sp>
      <p:sp>
        <p:nvSpPr>
          <p:cNvPr id="95" name="Shape 95"/>
          <p:cNvSpPr txBox="1">
            <a:spLocks noGrp="1"/>
          </p:cNvSpPr>
          <p:nvPr>
            <p:ph type="body" idx="1"/>
          </p:nvPr>
        </p:nvSpPr>
        <p:spPr>
          <a:xfrm>
            <a:off x="311697" y="1204825"/>
            <a:ext cx="7820400" cy="320159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85843085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Headline with 3 column">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endParaRPr/>
          </a:p>
        </p:txBody>
      </p:sp>
      <p:sp>
        <p:nvSpPr>
          <p:cNvPr id="109" name="Shape 109"/>
          <p:cNvSpPr txBox="1">
            <a:spLocks noGrp="1"/>
          </p:cNvSpPr>
          <p:nvPr>
            <p:ph type="body" idx="1"/>
          </p:nvPr>
        </p:nvSpPr>
        <p:spPr>
          <a:xfrm>
            <a:off x="6215500" y="1163025"/>
            <a:ext cx="2403599" cy="320159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endParaRPr/>
          </a:p>
        </p:txBody>
      </p:sp>
      <p:sp>
        <p:nvSpPr>
          <p:cNvPr id="110" name="Shape 110"/>
          <p:cNvSpPr txBox="1">
            <a:spLocks noGrp="1"/>
          </p:cNvSpPr>
          <p:nvPr>
            <p:ph type="body" idx="2"/>
          </p:nvPr>
        </p:nvSpPr>
        <p:spPr>
          <a:xfrm>
            <a:off x="3274550" y="1184665"/>
            <a:ext cx="2403599" cy="320159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endParaRPr/>
          </a:p>
        </p:txBody>
      </p:sp>
      <p:sp>
        <p:nvSpPr>
          <p:cNvPr id="111" name="Shape 111"/>
          <p:cNvSpPr txBox="1">
            <a:spLocks noGrp="1"/>
          </p:cNvSpPr>
          <p:nvPr>
            <p:ph type="body" idx="3"/>
          </p:nvPr>
        </p:nvSpPr>
        <p:spPr>
          <a:xfrm>
            <a:off x="405375" y="1204825"/>
            <a:ext cx="2403599" cy="320159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667934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Custom Layout 1">
    <p:spTree>
      <p:nvGrpSpPr>
        <p:cNvPr id="1" name="Shape 112"/>
        <p:cNvGrpSpPr/>
        <p:nvPr/>
      </p:nvGrpSpPr>
      <p:grpSpPr>
        <a:xfrm>
          <a:off x="0" y="0"/>
          <a:ext cx="0" cy="0"/>
          <a:chOff x="0" y="0"/>
          <a:chExt cx="0" cy="0"/>
        </a:xfrm>
      </p:grpSpPr>
      <p:sp>
        <p:nvSpPr>
          <p:cNvPr id="113" name="Shape 113"/>
          <p:cNvSpPr txBox="1">
            <a:spLocks noGrp="1"/>
          </p:cNvSpPr>
          <p:nvPr>
            <p:ph type="subTitle" idx="1"/>
          </p:nvPr>
        </p:nvSpPr>
        <p:spPr>
          <a:xfrm>
            <a:off x="311700" y="1005325"/>
            <a:ext cx="7508699" cy="357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9pPr>
          </a:lstStyle>
          <a:p>
            <a:endParaRPr/>
          </a:p>
        </p:txBody>
      </p:sp>
      <p:sp>
        <p:nvSpPr>
          <p:cNvPr id="114" name="Shape 114"/>
          <p:cNvSpPr txBox="1">
            <a:spLocks noGrp="1"/>
          </p:cNvSpPr>
          <p:nvPr>
            <p:ph type="title"/>
          </p:nvPr>
        </p:nvSpPr>
        <p:spPr>
          <a:xfrm>
            <a:off x="311700" y="11308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72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endParaRPr/>
          </a:p>
        </p:txBody>
      </p:sp>
    </p:spTree>
    <p:extLst>
      <p:ext uri="{BB962C8B-B14F-4D97-AF65-F5344CB8AC3E}">
        <p14:creationId xmlns:p14="http://schemas.microsoft.com/office/powerpoint/2010/main" val="328723999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Call out plus image">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218900" y="228975"/>
            <a:ext cx="1860300" cy="23390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1800" b="1"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1800" b="1">
                <a:solidFill>
                  <a:schemeClr val="dk1"/>
                </a:solidFill>
              </a:defRPr>
            </a:lvl2pPr>
            <a:lvl3pPr lvl="2" indent="0">
              <a:spcBef>
                <a:spcPts val="0"/>
              </a:spcBef>
              <a:buClr>
                <a:schemeClr val="dk1"/>
              </a:buClr>
              <a:buFont typeface="Arial"/>
              <a:buNone/>
              <a:defRPr sz="1800" b="1">
                <a:solidFill>
                  <a:schemeClr val="dk1"/>
                </a:solidFill>
              </a:defRPr>
            </a:lvl3pPr>
            <a:lvl4pPr lvl="3" indent="0">
              <a:spcBef>
                <a:spcPts val="0"/>
              </a:spcBef>
              <a:buClr>
                <a:schemeClr val="dk1"/>
              </a:buClr>
              <a:buFont typeface="Arial"/>
              <a:buNone/>
              <a:defRPr sz="1800" b="1">
                <a:solidFill>
                  <a:schemeClr val="dk1"/>
                </a:solidFill>
              </a:defRPr>
            </a:lvl4pPr>
            <a:lvl5pPr lvl="4" indent="0">
              <a:spcBef>
                <a:spcPts val="0"/>
              </a:spcBef>
              <a:buClr>
                <a:schemeClr val="dk1"/>
              </a:buClr>
              <a:buFont typeface="Arial"/>
              <a:buNone/>
              <a:defRPr sz="1800" b="1">
                <a:solidFill>
                  <a:schemeClr val="dk1"/>
                </a:solidFill>
              </a:defRPr>
            </a:lvl5pPr>
            <a:lvl6pPr lvl="5" indent="0">
              <a:spcBef>
                <a:spcPts val="0"/>
              </a:spcBef>
              <a:buClr>
                <a:schemeClr val="dk1"/>
              </a:buClr>
              <a:buFont typeface="Arial"/>
              <a:buNone/>
              <a:defRPr sz="1800" b="1">
                <a:solidFill>
                  <a:schemeClr val="dk1"/>
                </a:solidFill>
              </a:defRPr>
            </a:lvl6pPr>
            <a:lvl7pPr lvl="6" indent="0">
              <a:spcBef>
                <a:spcPts val="0"/>
              </a:spcBef>
              <a:buClr>
                <a:schemeClr val="dk1"/>
              </a:buClr>
              <a:buFont typeface="Arial"/>
              <a:buNone/>
              <a:defRPr sz="1800" b="1">
                <a:solidFill>
                  <a:schemeClr val="dk1"/>
                </a:solidFill>
              </a:defRPr>
            </a:lvl7pPr>
            <a:lvl8pPr lvl="7" indent="0">
              <a:spcBef>
                <a:spcPts val="0"/>
              </a:spcBef>
              <a:buClr>
                <a:schemeClr val="dk1"/>
              </a:buClr>
              <a:buFont typeface="Arial"/>
              <a:buNone/>
              <a:defRPr sz="1800" b="1">
                <a:solidFill>
                  <a:schemeClr val="dk1"/>
                </a:solidFill>
              </a:defRPr>
            </a:lvl8pPr>
            <a:lvl9pPr lvl="8" indent="0">
              <a:spcBef>
                <a:spcPts val="0"/>
              </a:spcBef>
              <a:buClr>
                <a:schemeClr val="dk1"/>
              </a:buClr>
              <a:buFont typeface="Arial"/>
              <a:buNone/>
              <a:defRPr sz="1800" b="1">
                <a:solidFill>
                  <a:schemeClr val="dk1"/>
                </a:solidFill>
              </a:defRPr>
            </a:lvl9pPr>
          </a:lstStyle>
          <a:p>
            <a:endParaRPr/>
          </a:p>
        </p:txBody>
      </p:sp>
    </p:spTree>
    <p:extLst>
      <p:ext uri="{BB962C8B-B14F-4D97-AF65-F5344CB8AC3E}">
        <p14:creationId xmlns:p14="http://schemas.microsoft.com/office/powerpoint/2010/main" val="1621918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Headline with 3 column">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r>
              <a:rPr lang="en-US"/>
              <a:t>Click to edit Master title style</a:t>
            </a:r>
            <a:endParaRPr/>
          </a:p>
        </p:txBody>
      </p:sp>
      <p:sp>
        <p:nvSpPr>
          <p:cNvPr id="21" name="Shape 21"/>
          <p:cNvSpPr txBox="1">
            <a:spLocks noGrp="1"/>
          </p:cNvSpPr>
          <p:nvPr>
            <p:ph type="body" idx="1"/>
          </p:nvPr>
        </p:nvSpPr>
        <p:spPr>
          <a:xfrm>
            <a:off x="6215500" y="1163025"/>
            <a:ext cx="2403600" cy="32016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pPr lvl="0"/>
            <a:r>
              <a:rPr lang="en-US"/>
              <a:t>Edit Master text styles</a:t>
            </a:r>
          </a:p>
        </p:txBody>
      </p:sp>
      <p:sp>
        <p:nvSpPr>
          <p:cNvPr id="22" name="Shape 22"/>
          <p:cNvSpPr txBox="1">
            <a:spLocks noGrp="1"/>
          </p:cNvSpPr>
          <p:nvPr>
            <p:ph type="body" idx="2"/>
          </p:nvPr>
        </p:nvSpPr>
        <p:spPr>
          <a:xfrm>
            <a:off x="3274550" y="1184665"/>
            <a:ext cx="2403600" cy="32016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pPr lvl="0"/>
            <a:r>
              <a:rPr lang="en-US"/>
              <a:t>Edit Master text styles</a:t>
            </a:r>
          </a:p>
        </p:txBody>
      </p:sp>
      <p:sp>
        <p:nvSpPr>
          <p:cNvPr id="23" name="Shape 23"/>
          <p:cNvSpPr txBox="1">
            <a:spLocks noGrp="1"/>
          </p:cNvSpPr>
          <p:nvPr>
            <p:ph type="body" idx="3"/>
          </p:nvPr>
        </p:nvSpPr>
        <p:spPr>
          <a:xfrm>
            <a:off x="405375" y="1204825"/>
            <a:ext cx="2403600" cy="32016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200" b="0" i="0" u="none" strike="noStrike" cap="none">
                <a:solidFill>
                  <a:srgbClr val="000000"/>
                </a:solidFill>
                <a:latin typeface="Arial"/>
                <a:ea typeface="Arial"/>
                <a:cs typeface="Arial"/>
                <a:sym typeface="Arial"/>
              </a:defRPr>
            </a:lvl9pPr>
          </a:lstStyle>
          <a:p>
            <a:pPr lvl="0"/>
            <a:r>
              <a:rPr lang="en-US"/>
              <a:t>Edit Master text styles</a:t>
            </a: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Gold chapter break or bold statement gold 2">
    <p:bg>
      <p:bgPr>
        <a:solidFill>
          <a:schemeClr val="accent1"/>
        </a:solidFill>
        <a:effectLst/>
      </p:bgPr>
    </p:bg>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311700" y="12832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72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endParaRPr/>
          </a:p>
        </p:txBody>
      </p:sp>
      <p:sp>
        <p:nvSpPr>
          <p:cNvPr id="119" name="Shape 119"/>
          <p:cNvSpPr txBox="1">
            <a:spLocks noGrp="1"/>
          </p:cNvSpPr>
          <p:nvPr>
            <p:ph type="subTitle" idx="1"/>
          </p:nvPr>
        </p:nvSpPr>
        <p:spPr>
          <a:xfrm>
            <a:off x="436825" y="1005325"/>
            <a:ext cx="7508699" cy="3570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1" i="0" u="none" strike="noStrike" cap="none">
                <a:solidFill>
                  <a:srgbClr val="000000"/>
                </a:solidFill>
                <a:highlight>
                  <a:srgbClr val="FFFFFF"/>
                </a:highlight>
                <a:latin typeface="Arial"/>
                <a:ea typeface="Arial"/>
                <a:cs typeface="Arial"/>
                <a:sym typeface="Arial"/>
              </a:defRPr>
            </a:lvl9pPr>
          </a:lstStyle>
          <a:p>
            <a:endParaRPr/>
          </a:p>
        </p:txBody>
      </p:sp>
    </p:spTree>
    <p:extLst>
      <p:ext uri="{BB962C8B-B14F-4D97-AF65-F5344CB8AC3E}">
        <p14:creationId xmlns:p14="http://schemas.microsoft.com/office/powerpoint/2010/main" val="230756945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Gold chapter break or bold statement gold 1">
    <p:bg>
      <p:bgPr>
        <a:solidFill>
          <a:schemeClr val="accent2"/>
        </a:solidFill>
        <a:effectLst/>
      </p:bgPr>
    </p:bg>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311700" y="826025"/>
            <a:ext cx="62462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lt1"/>
              </a:buClr>
              <a:buFont typeface="Arial"/>
              <a:buNone/>
              <a:defRPr sz="6200" b="1" i="0" u="none" strike="noStrike" cap="none">
                <a:solidFill>
                  <a:schemeClr val="lt1"/>
                </a:solidFill>
                <a:latin typeface="Arial"/>
                <a:ea typeface="Arial"/>
                <a:cs typeface="Arial"/>
                <a:sym typeface="Arial"/>
              </a:defRPr>
            </a:lvl1pPr>
            <a:lvl2pPr lvl="1" indent="0" rtl="0">
              <a:spcBef>
                <a:spcPts val="0"/>
              </a:spcBef>
              <a:buClr>
                <a:schemeClr val="dk1"/>
              </a:buClr>
              <a:buFont typeface="Arial"/>
              <a:buNone/>
              <a:defRPr sz="6200" b="1">
                <a:solidFill>
                  <a:schemeClr val="dk1"/>
                </a:solidFill>
              </a:defRPr>
            </a:lvl2pPr>
            <a:lvl3pPr lvl="2" indent="0" rtl="0">
              <a:spcBef>
                <a:spcPts val="0"/>
              </a:spcBef>
              <a:buClr>
                <a:schemeClr val="dk1"/>
              </a:buClr>
              <a:buFont typeface="Arial"/>
              <a:buNone/>
              <a:defRPr sz="6200" b="1">
                <a:solidFill>
                  <a:schemeClr val="dk1"/>
                </a:solidFill>
              </a:defRPr>
            </a:lvl3pPr>
            <a:lvl4pPr lvl="3" indent="0" rtl="0">
              <a:spcBef>
                <a:spcPts val="0"/>
              </a:spcBef>
              <a:buClr>
                <a:schemeClr val="dk1"/>
              </a:buClr>
              <a:buFont typeface="Arial"/>
              <a:buNone/>
              <a:defRPr sz="6200" b="1">
                <a:solidFill>
                  <a:schemeClr val="dk1"/>
                </a:solidFill>
              </a:defRPr>
            </a:lvl4pPr>
            <a:lvl5pPr lvl="4" indent="0" rtl="0">
              <a:spcBef>
                <a:spcPts val="0"/>
              </a:spcBef>
              <a:buClr>
                <a:schemeClr val="dk1"/>
              </a:buClr>
              <a:buFont typeface="Arial"/>
              <a:buNone/>
              <a:defRPr sz="6200" b="1">
                <a:solidFill>
                  <a:schemeClr val="dk1"/>
                </a:solidFill>
              </a:defRPr>
            </a:lvl5pPr>
            <a:lvl6pPr lvl="5" indent="0" rtl="0">
              <a:spcBef>
                <a:spcPts val="0"/>
              </a:spcBef>
              <a:buClr>
                <a:schemeClr val="dk1"/>
              </a:buClr>
              <a:buFont typeface="Arial"/>
              <a:buNone/>
              <a:defRPr sz="6200" b="1">
                <a:solidFill>
                  <a:schemeClr val="dk1"/>
                </a:solidFill>
              </a:defRPr>
            </a:lvl6pPr>
            <a:lvl7pPr lvl="6" indent="0" rtl="0">
              <a:spcBef>
                <a:spcPts val="0"/>
              </a:spcBef>
              <a:buClr>
                <a:schemeClr val="dk1"/>
              </a:buClr>
              <a:buFont typeface="Arial"/>
              <a:buNone/>
              <a:defRPr sz="6200" b="1">
                <a:solidFill>
                  <a:schemeClr val="dk1"/>
                </a:solidFill>
              </a:defRPr>
            </a:lvl7pPr>
            <a:lvl8pPr lvl="7" indent="0" rtl="0">
              <a:spcBef>
                <a:spcPts val="0"/>
              </a:spcBef>
              <a:buClr>
                <a:schemeClr val="dk1"/>
              </a:buClr>
              <a:buFont typeface="Arial"/>
              <a:buNone/>
              <a:defRPr sz="6200" b="1">
                <a:solidFill>
                  <a:schemeClr val="dk1"/>
                </a:solidFill>
              </a:defRPr>
            </a:lvl8pPr>
            <a:lvl9pPr lvl="8" indent="0" rtl="0">
              <a:spcBef>
                <a:spcPts val="0"/>
              </a:spcBef>
              <a:buClr>
                <a:schemeClr val="dk1"/>
              </a:buClr>
              <a:buFont typeface="Arial"/>
              <a:buNone/>
              <a:defRPr sz="6200" b="1">
                <a:solidFill>
                  <a:schemeClr val="dk1"/>
                </a:solidFill>
              </a:defRPr>
            </a:lvl9pPr>
          </a:lstStyle>
          <a:p>
            <a:endParaRPr/>
          </a:p>
        </p:txBody>
      </p:sp>
    </p:spTree>
    <p:extLst>
      <p:ext uri="{BB962C8B-B14F-4D97-AF65-F5344CB8AC3E}">
        <p14:creationId xmlns:p14="http://schemas.microsoft.com/office/powerpoint/2010/main" val="2760714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ustom Layout 1">
    <p:spTree>
      <p:nvGrpSpPr>
        <p:cNvPr id="1" name="Shape 24"/>
        <p:cNvGrpSpPr/>
        <p:nvPr/>
      </p:nvGrpSpPr>
      <p:grpSpPr>
        <a:xfrm>
          <a:off x="0" y="0"/>
          <a:ext cx="0" cy="0"/>
          <a:chOff x="0" y="0"/>
          <a:chExt cx="0" cy="0"/>
        </a:xfrm>
      </p:grpSpPr>
      <p:sp>
        <p:nvSpPr>
          <p:cNvPr id="25" name="Shape 25"/>
          <p:cNvSpPr txBox="1">
            <a:spLocks noGrp="1"/>
          </p:cNvSpPr>
          <p:nvPr>
            <p:ph type="subTitle" idx="1"/>
          </p:nvPr>
        </p:nvSpPr>
        <p:spPr>
          <a:xfrm>
            <a:off x="311700" y="1005325"/>
            <a:ext cx="7508700" cy="357000"/>
          </a:xfrm>
          <a:prstGeom prst="rect">
            <a:avLst/>
          </a:prstGeom>
          <a:noFill/>
          <a:ln>
            <a:noFill/>
          </a:ln>
        </p:spPr>
        <p:txBody>
          <a:bodyPr lIns="91425" tIns="91425" rIns="91425" bIns="91425" anchor="t" anchorCtr="0"/>
          <a:lstStyle>
            <a:lvl1pPr marL="0" marR="0" lvl="0"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1pPr>
            <a:lvl2pPr marL="457200" marR="0" lvl="1" indent="0" rtl="0">
              <a:lnSpc>
                <a:spcPct val="100000"/>
              </a:lnSpc>
              <a:spcBef>
                <a:spcPts val="0"/>
              </a:spcBef>
              <a:spcAft>
                <a:spcPts val="0"/>
              </a:spcAft>
              <a:buClr>
                <a:srgbClr val="000000"/>
              </a:buClr>
              <a:buFont typeface="Arial"/>
              <a:buNone/>
              <a:defRPr b="1" i="0" u="none" strike="noStrike" cap="none">
                <a:solidFill>
                  <a:srgbClr val="000000"/>
                </a:solidFill>
                <a:latin typeface="Arial"/>
                <a:ea typeface="Arial"/>
                <a:cs typeface="Arial"/>
                <a:sym typeface="Arial"/>
              </a:defRPr>
            </a:lvl2pPr>
            <a:lvl3pPr marL="914400" marR="0" lvl="2" indent="0" rtl="0">
              <a:lnSpc>
                <a:spcPct val="100000"/>
              </a:lnSpc>
              <a:spcBef>
                <a:spcPts val="0"/>
              </a:spcBef>
              <a:spcAft>
                <a:spcPts val="0"/>
              </a:spcAft>
              <a:buClr>
                <a:srgbClr val="000000"/>
              </a:buClr>
              <a:buFont typeface="Arial"/>
              <a:buNone/>
              <a:defRPr b="1" i="0" u="none" strike="noStrike" cap="none">
                <a:solidFill>
                  <a:srgbClr val="000000"/>
                </a:solidFill>
                <a:latin typeface="Arial"/>
                <a:ea typeface="Arial"/>
                <a:cs typeface="Arial"/>
                <a:sym typeface="Arial"/>
              </a:defRPr>
            </a:lvl3pPr>
            <a:lvl4pPr marL="1371600" marR="0" lvl="3" indent="0" rtl="0">
              <a:lnSpc>
                <a:spcPct val="100000"/>
              </a:lnSpc>
              <a:spcBef>
                <a:spcPts val="0"/>
              </a:spcBef>
              <a:spcAft>
                <a:spcPts val="0"/>
              </a:spcAft>
              <a:buClr>
                <a:srgbClr val="000000"/>
              </a:buClr>
              <a:buFont typeface="Arial"/>
              <a:buNone/>
              <a:defRPr b="1" i="0" u="none" strike="noStrike" cap="none">
                <a:solidFill>
                  <a:srgbClr val="000000"/>
                </a:solidFill>
                <a:latin typeface="Arial"/>
                <a:ea typeface="Arial"/>
                <a:cs typeface="Arial"/>
                <a:sym typeface="Arial"/>
              </a:defRPr>
            </a:lvl4pPr>
            <a:lvl5pPr marL="1828800" marR="0" lvl="4" indent="0" rtl="0">
              <a:lnSpc>
                <a:spcPct val="100000"/>
              </a:lnSpc>
              <a:spcBef>
                <a:spcPts val="0"/>
              </a:spcBef>
              <a:spcAft>
                <a:spcPts val="0"/>
              </a:spcAft>
              <a:buClr>
                <a:srgbClr val="000000"/>
              </a:buClr>
              <a:buFont typeface="Arial"/>
              <a:buNone/>
              <a:defRPr b="1" i="0" u="none" strike="noStrike" cap="none">
                <a:solidFill>
                  <a:srgbClr val="000000"/>
                </a:solidFill>
                <a:latin typeface="Arial"/>
                <a:ea typeface="Arial"/>
                <a:cs typeface="Arial"/>
                <a:sym typeface="Arial"/>
              </a:defRPr>
            </a:lvl5pPr>
            <a:lvl6pPr marL="2286000" marR="0" lvl="5" indent="0" rtl="0">
              <a:lnSpc>
                <a:spcPct val="100000"/>
              </a:lnSpc>
              <a:spcBef>
                <a:spcPts val="0"/>
              </a:spcBef>
              <a:spcAft>
                <a:spcPts val="0"/>
              </a:spcAft>
              <a:buClr>
                <a:srgbClr val="000000"/>
              </a:buClr>
              <a:buFont typeface="Arial"/>
              <a:buNone/>
              <a:defRPr b="1" i="0" u="none" strike="noStrike" cap="none">
                <a:solidFill>
                  <a:srgbClr val="000000"/>
                </a:solidFill>
                <a:latin typeface="Arial"/>
                <a:ea typeface="Arial"/>
                <a:cs typeface="Arial"/>
                <a:sym typeface="Arial"/>
              </a:defRPr>
            </a:lvl6pPr>
            <a:lvl7pPr marL="2743200" marR="0" lvl="6" indent="0" rtl="0">
              <a:lnSpc>
                <a:spcPct val="100000"/>
              </a:lnSpc>
              <a:spcBef>
                <a:spcPts val="0"/>
              </a:spcBef>
              <a:spcAft>
                <a:spcPts val="0"/>
              </a:spcAft>
              <a:buClr>
                <a:srgbClr val="000000"/>
              </a:buClr>
              <a:buFont typeface="Arial"/>
              <a:buNone/>
              <a:defRPr b="1" i="0" u="none" strike="noStrike" cap="none">
                <a:solidFill>
                  <a:srgbClr val="000000"/>
                </a:solidFill>
                <a:latin typeface="Arial"/>
                <a:ea typeface="Arial"/>
                <a:cs typeface="Arial"/>
                <a:sym typeface="Arial"/>
              </a:defRPr>
            </a:lvl7pPr>
            <a:lvl8pPr marL="3200400" marR="0" lvl="7" indent="0" rtl="0">
              <a:lnSpc>
                <a:spcPct val="100000"/>
              </a:lnSpc>
              <a:spcBef>
                <a:spcPts val="0"/>
              </a:spcBef>
              <a:spcAft>
                <a:spcPts val="0"/>
              </a:spcAft>
              <a:buClr>
                <a:srgbClr val="000000"/>
              </a:buClr>
              <a:buFont typeface="Arial"/>
              <a:buNone/>
              <a:defRPr b="1" i="0" u="none" strike="noStrike" cap="none">
                <a:solidFill>
                  <a:srgbClr val="000000"/>
                </a:solidFill>
                <a:latin typeface="Arial"/>
                <a:ea typeface="Arial"/>
                <a:cs typeface="Arial"/>
                <a:sym typeface="Arial"/>
              </a:defRPr>
            </a:lvl8pPr>
            <a:lvl9pPr marL="3657600" marR="0" lvl="8" indent="0" rtl="0">
              <a:lnSpc>
                <a:spcPct val="100000"/>
              </a:lnSpc>
              <a:spcBef>
                <a:spcPts val="0"/>
              </a:spcBef>
              <a:spcAft>
                <a:spcPts val="0"/>
              </a:spcAft>
              <a:buClr>
                <a:srgbClr val="000000"/>
              </a:buClr>
              <a:buFont typeface="Arial"/>
              <a:buNone/>
              <a:defRPr b="1" i="0" u="none" strike="noStrike" cap="none">
                <a:solidFill>
                  <a:srgbClr val="000000"/>
                </a:solidFill>
                <a:latin typeface="Arial"/>
                <a:ea typeface="Arial"/>
                <a:cs typeface="Arial"/>
                <a:sym typeface="Arial"/>
              </a:defRPr>
            </a:lvl9pPr>
          </a:lstStyle>
          <a:p>
            <a:r>
              <a:rPr lang="en-US"/>
              <a:t>Click to edit Master subtitle style</a:t>
            </a:r>
            <a:endParaRPr/>
          </a:p>
        </p:txBody>
      </p:sp>
      <p:sp>
        <p:nvSpPr>
          <p:cNvPr id="26" name="Shape 26"/>
          <p:cNvSpPr txBox="1">
            <a:spLocks noGrp="1"/>
          </p:cNvSpPr>
          <p:nvPr>
            <p:ph type="title"/>
          </p:nvPr>
        </p:nvSpPr>
        <p:spPr>
          <a:xfrm>
            <a:off x="311700" y="1130825"/>
            <a:ext cx="8520600" cy="572700"/>
          </a:xfrm>
          <a:prstGeom prst="rect">
            <a:avLst/>
          </a:prstGeom>
        </p:spPr>
        <p:txBody>
          <a:bodyPr lIns="91425" tIns="91425" rIns="91425" bIns="91425" anchor="t" anchorCtr="0"/>
          <a:lstStyle>
            <a:lvl1pPr lvl="0" rtl="0">
              <a:spcBef>
                <a:spcPts val="0"/>
              </a:spcBef>
              <a:buNone/>
              <a:defRPr sz="7200"/>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r>
              <a:rPr lang="en-US"/>
              <a:t>Click to edit Master title style</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all out plus image">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218900" y="228975"/>
            <a:ext cx="1860300" cy="2339100"/>
          </a:xfrm>
          <a:prstGeom prst="rect">
            <a:avLst/>
          </a:prstGeom>
        </p:spPr>
        <p:txBody>
          <a:bodyPr lIns="91425" tIns="91425" rIns="91425" bIns="91425" anchor="t" anchorCtr="0"/>
          <a:lstStyle>
            <a:lvl1pPr lvl="0">
              <a:spcBef>
                <a:spcPts val="0"/>
              </a:spcBef>
              <a:buNone/>
              <a:defRPr sz="1800"/>
            </a:lvl1pPr>
            <a:lvl2pPr lvl="1">
              <a:spcBef>
                <a:spcPts val="0"/>
              </a:spcBef>
              <a:buNone/>
              <a:defRPr sz="1800"/>
            </a:lvl2pPr>
            <a:lvl3pPr lvl="2">
              <a:spcBef>
                <a:spcPts val="0"/>
              </a:spcBef>
              <a:buNone/>
              <a:defRPr sz="1800"/>
            </a:lvl3pPr>
            <a:lvl4pPr lvl="3">
              <a:spcBef>
                <a:spcPts val="0"/>
              </a:spcBef>
              <a:buNone/>
              <a:defRPr sz="1800"/>
            </a:lvl4pPr>
            <a:lvl5pPr lvl="4">
              <a:spcBef>
                <a:spcPts val="0"/>
              </a:spcBef>
              <a:buNone/>
              <a:defRPr sz="1800"/>
            </a:lvl5pPr>
            <a:lvl6pPr lvl="5">
              <a:spcBef>
                <a:spcPts val="0"/>
              </a:spcBef>
              <a:buNone/>
              <a:defRPr sz="1800"/>
            </a:lvl6pPr>
            <a:lvl7pPr lvl="6">
              <a:spcBef>
                <a:spcPts val="0"/>
              </a:spcBef>
              <a:buNone/>
              <a:defRPr sz="1800"/>
            </a:lvl7pPr>
            <a:lvl8pPr lvl="7">
              <a:spcBef>
                <a:spcPts val="0"/>
              </a:spcBef>
              <a:buNone/>
              <a:defRPr sz="1800"/>
            </a:lvl8pPr>
            <a:lvl9pPr lvl="8">
              <a:spcBef>
                <a:spcPts val="0"/>
              </a:spcBef>
              <a:buNone/>
              <a:defRPr sz="1800"/>
            </a:lvl9pPr>
          </a:lstStyle>
          <a:p>
            <a:r>
              <a:rPr lang="en-US"/>
              <a:t>Click to edit Master title style</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29"/>
        <p:cNvGrpSpPr/>
        <p:nvPr/>
      </p:nvGrpSpPr>
      <p:grpSpPr>
        <a:xfrm>
          <a:off x="0" y="0"/>
          <a:ext cx="0" cy="0"/>
          <a:chOff x="0" y="0"/>
          <a:chExt cx="0" cy="0"/>
        </a:xfrm>
      </p:grpSpPr>
      <p:sp>
        <p:nvSpPr>
          <p:cNvPr id="30" name="Shape 30"/>
          <p:cNvSpPr/>
          <p:nvPr/>
        </p:nvSpPr>
        <p:spPr>
          <a:xfrm>
            <a:off x="4572000" y="-134650"/>
            <a:ext cx="4572000" cy="5277900"/>
          </a:xfrm>
          <a:prstGeom prst="rect">
            <a:avLst/>
          </a:prstGeom>
          <a:solidFill>
            <a:schemeClr val="accent1"/>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1" name="Shape 31"/>
          <p:cNvSpPr txBox="1">
            <a:spLocks noGrp="1"/>
          </p:cNvSpPr>
          <p:nvPr>
            <p:ph type="title"/>
          </p:nvPr>
        </p:nvSpPr>
        <p:spPr>
          <a:xfrm>
            <a:off x="265500" y="1233175"/>
            <a:ext cx="4045200" cy="14823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4200" b="1" i="0" u="none" strike="noStrike" cap="none">
                <a:solidFill>
                  <a:schemeClr val="dk1"/>
                </a:solidFill>
                <a:latin typeface="Arial"/>
                <a:ea typeface="Arial"/>
                <a:cs typeface="Arial"/>
                <a:sym typeface="Arial"/>
              </a:defRPr>
            </a:lvl1pPr>
            <a:lvl2pPr lvl="1" indent="0" algn="ctr">
              <a:spcBef>
                <a:spcPts val="0"/>
              </a:spcBef>
              <a:buClr>
                <a:schemeClr val="dk1"/>
              </a:buClr>
              <a:buFont typeface="Arial"/>
              <a:buNone/>
              <a:defRPr sz="4200" b="1">
                <a:solidFill>
                  <a:schemeClr val="dk1"/>
                </a:solidFill>
              </a:defRPr>
            </a:lvl2pPr>
            <a:lvl3pPr lvl="2" indent="0" algn="ctr">
              <a:spcBef>
                <a:spcPts val="0"/>
              </a:spcBef>
              <a:buClr>
                <a:schemeClr val="dk1"/>
              </a:buClr>
              <a:buFont typeface="Arial"/>
              <a:buNone/>
              <a:defRPr sz="4200" b="1">
                <a:solidFill>
                  <a:schemeClr val="dk1"/>
                </a:solidFill>
              </a:defRPr>
            </a:lvl3pPr>
            <a:lvl4pPr lvl="3" indent="0" algn="ctr">
              <a:spcBef>
                <a:spcPts val="0"/>
              </a:spcBef>
              <a:buClr>
                <a:schemeClr val="dk1"/>
              </a:buClr>
              <a:buFont typeface="Arial"/>
              <a:buNone/>
              <a:defRPr sz="4200" b="1">
                <a:solidFill>
                  <a:schemeClr val="dk1"/>
                </a:solidFill>
              </a:defRPr>
            </a:lvl4pPr>
            <a:lvl5pPr lvl="4" indent="0" algn="ctr">
              <a:spcBef>
                <a:spcPts val="0"/>
              </a:spcBef>
              <a:buClr>
                <a:schemeClr val="dk1"/>
              </a:buClr>
              <a:buFont typeface="Arial"/>
              <a:buNone/>
              <a:defRPr sz="4200" b="1">
                <a:solidFill>
                  <a:schemeClr val="dk1"/>
                </a:solidFill>
              </a:defRPr>
            </a:lvl5pPr>
            <a:lvl6pPr lvl="5" indent="0" algn="ctr">
              <a:spcBef>
                <a:spcPts val="0"/>
              </a:spcBef>
              <a:buClr>
                <a:schemeClr val="dk1"/>
              </a:buClr>
              <a:buFont typeface="Arial"/>
              <a:buNone/>
              <a:defRPr sz="4200" b="1">
                <a:solidFill>
                  <a:schemeClr val="dk1"/>
                </a:solidFill>
              </a:defRPr>
            </a:lvl6pPr>
            <a:lvl7pPr lvl="6" indent="0" algn="ctr">
              <a:spcBef>
                <a:spcPts val="0"/>
              </a:spcBef>
              <a:buClr>
                <a:schemeClr val="dk1"/>
              </a:buClr>
              <a:buFont typeface="Arial"/>
              <a:buNone/>
              <a:defRPr sz="4200" b="1">
                <a:solidFill>
                  <a:schemeClr val="dk1"/>
                </a:solidFill>
              </a:defRPr>
            </a:lvl7pPr>
            <a:lvl8pPr lvl="7" indent="0" algn="ctr">
              <a:spcBef>
                <a:spcPts val="0"/>
              </a:spcBef>
              <a:buClr>
                <a:schemeClr val="dk1"/>
              </a:buClr>
              <a:buFont typeface="Arial"/>
              <a:buNone/>
              <a:defRPr sz="4200" b="1">
                <a:solidFill>
                  <a:schemeClr val="dk1"/>
                </a:solidFill>
              </a:defRPr>
            </a:lvl8pPr>
            <a:lvl9pPr lvl="8" indent="0" algn="ctr">
              <a:spcBef>
                <a:spcPts val="0"/>
              </a:spcBef>
              <a:buClr>
                <a:schemeClr val="dk1"/>
              </a:buClr>
              <a:buFont typeface="Arial"/>
              <a:buNone/>
              <a:defRPr sz="4200" b="1">
                <a:solidFill>
                  <a:schemeClr val="dk1"/>
                </a:solidFill>
              </a:defRPr>
            </a:lvl9pPr>
          </a:lstStyle>
          <a:p>
            <a:r>
              <a:rPr lang="en-US"/>
              <a:t>Click to edit Master title style</a:t>
            </a:r>
            <a:endParaRPr/>
          </a:p>
        </p:txBody>
      </p:sp>
      <p:sp>
        <p:nvSpPr>
          <p:cNvPr id="32" name="Shape 32"/>
          <p:cNvSpPr txBox="1">
            <a:spLocks noGrp="1"/>
          </p:cNvSpPr>
          <p:nvPr>
            <p:ph type="subTitle" idx="1"/>
          </p:nvPr>
        </p:nvSpPr>
        <p:spPr>
          <a:xfrm>
            <a:off x="265500" y="2803075"/>
            <a:ext cx="4045200" cy="12351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1pPr>
            <a:lvl2pPr marL="457200" marR="0" lvl="1"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2pPr>
            <a:lvl3pPr marL="914400" marR="0" lvl="2"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3pPr>
            <a:lvl4pPr marL="1371600" marR="0" lvl="3"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4pPr>
            <a:lvl5pPr marL="1828800" marR="0" lvl="4"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5pPr>
            <a:lvl6pPr marL="2286000" marR="0" lvl="5"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6pPr>
            <a:lvl7pPr marL="2743200" marR="0" lvl="6"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7pPr>
            <a:lvl8pPr marL="3200400" marR="0" lvl="7"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8pPr>
            <a:lvl9pPr marL="3657600" marR="0" lvl="8" indent="0" algn="ctr" rtl="0">
              <a:lnSpc>
                <a:spcPct val="100000"/>
              </a:lnSpc>
              <a:spcBef>
                <a:spcPts val="0"/>
              </a:spcBef>
              <a:spcAft>
                <a:spcPts val="0"/>
              </a:spcAft>
              <a:buClr>
                <a:srgbClr val="000000"/>
              </a:buClr>
              <a:buFont typeface="Arial"/>
              <a:buNone/>
              <a:defRPr sz="2100" b="0" i="0" u="none" strike="noStrike" cap="none">
                <a:solidFill>
                  <a:srgbClr val="000000"/>
                </a:solidFill>
                <a:latin typeface="Arial"/>
                <a:ea typeface="Arial"/>
                <a:cs typeface="Arial"/>
                <a:sym typeface="Arial"/>
              </a:defRPr>
            </a:lvl9pPr>
          </a:lstStyle>
          <a:p>
            <a:r>
              <a:rPr lang="en-US"/>
              <a:t>Click to edit Master subtitle style</a:t>
            </a:r>
            <a:endParaRPr/>
          </a:p>
        </p:txBody>
      </p:sp>
      <p:sp>
        <p:nvSpPr>
          <p:cNvPr id="33" name="Shape 33"/>
          <p:cNvSpPr txBox="1">
            <a:spLocks noGrp="1"/>
          </p:cNvSpPr>
          <p:nvPr>
            <p:ph type="body" idx="2"/>
          </p:nvPr>
        </p:nvSpPr>
        <p:spPr>
          <a:xfrm>
            <a:off x="4939500" y="724075"/>
            <a:ext cx="3837000" cy="3695100"/>
          </a:xfrm>
          <a:prstGeom prst="rect">
            <a:avLst/>
          </a:prstGeom>
          <a:noFill/>
          <a:ln>
            <a:noFill/>
          </a:ln>
        </p:spPr>
        <p:txBody>
          <a:bodyPr lIns="91425" tIns="91425" rIns="91425" bIns="91425" anchor="ctr" anchorCtr="0"/>
          <a:lstStyle>
            <a:lvl1pPr marL="0" marR="0" lvl="0" indent="0" algn="l" rtl="0">
              <a:lnSpc>
                <a:spcPct val="115000"/>
              </a:lnSpc>
              <a:spcBef>
                <a:spcPts val="0"/>
              </a:spcBef>
              <a:spcAft>
                <a:spcPts val="1600"/>
              </a:spcAft>
              <a:buClr>
                <a:srgbClr val="000000"/>
              </a:buClr>
              <a:buFont typeface="Arial"/>
              <a:buNone/>
              <a:defRPr sz="18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9pPr>
          </a:lstStyle>
          <a:p>
            <a:pPr lvl="0"/>
            <a:r>
              <a:rPr lang="en-US"/>
              <a:t>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ustom Layout 2">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buNone/>
              <a:defRPr sz="3600"/>
            </a:lvl1pPr>
            <a:lvl2pPr lvl="1">
              <a:spcBef>
                <a:spcPts val="0"/>
              </a:spcBef>
              <a:buNone/>
              <a:defRPr sz="3600"/>
            </a:lvl2pPr>
            <a:lvl3pPr lvl="2">
              <a:spcBef>
                <a:spcPts val="0"/>
              </a:spcBef>
              <a:buNone/>
              <a:defRPr sz="3600"/>
            </a:lvl3pPr>
            <a:lvl4pPr lvl="3">
              <a:spcBef>
                <a:spcPts val="0"/>
              </a:spcBef>
              <a:buNone/>
              <a:defRPr sz="3600"/>
            </a:lvl4pPr>
            <a:lvl5pPr lvl="4">
              <a:spcBef>
                <a:spcPts val="0"/>
              </a:spcBef>
              <a:buNone/>
              <a:defRPr sz="3600"/>
            </a:lvl5pPr>
            <a:lvl6pPr lvl="5">
              <a:spcBef>
                <a:spcPts val="0"/>
              </a:spcBef>
              <a:buNone/>
              <a:defRPr sz="3600"/>
            </a:lvl6pPr>
            <a:lvl7pPr lvl="6">
              <a:spcBef>
                <a:spcPts val="0"/>
              </a:spcBef>
              <a:buNone/>
              <a:defRPr sz="3600"/>
            </a:lvl7pPr>
            <a:lvl8pPr lvl="7">
              <a:spcBef>
                <a:spcPts val="0"/>
              </a:spcBef>
              <a:buNone/>
              <a:defRPr sz="3600"/>
            </a:lvl8pPr>
            <a:lvl9pPr lvl="8">
              <a:spcBef>
                <a:spcPts val="0"/>
              </a:spcBef>
              <a:buNone/>
              <a:defRPr sz="3600"/>
            </a:lvl9pPr>
          </a:lstStyle>
          <a:p>
            <a:r>
              <a:rPr lang="en-US"/>
              <a:t>Click to edit Master title style</a:t>
            </a:r>
            <a:endParaRPr/>
          </a:p>
        </p:txBody>
      </p:sp>
      <p:sp>
        <p:nvSpPr>
          <p:cNvPr id="36" name="Shape 36"/>
          <p:cNvSpPr/>
          <p:nvPr/>
        </p:nvSpPr>
        <p:spPr>
          <a:xfrm>
            <a:off x="-19225" y="1760200"/>
            <a:ext cx="9163200" cy="3438600"/>
          </a:xfrm>
          <a:prstGeom prst="rect">
            <a:avLst/>
          </a:prstGeom>
          <a:solidFill>
            <a:schemeClr val="accent1"/>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over Intro Option 2">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311700" y="1283225"/>
            <a:ext cx="8520600" cy="572700"/>
          </a:xfrm>
          <a:prstGeom prst="rect">
            <a:avLst/>
          </a:prstGeom>
          <a:noFill/>
          <a:ln>
            <a:noFill/>
          </a:ln>
        </p:spPr>
        <p:txBody>
          <a:bodyPr lIns="91425" tIns="91425" rIns="91425" bIns="91425" anchor="t" anchorCtr="0"/>
          <a:lstStyle>
            <a:lvl1pPr marL="0" marR="0" lvl="0" indent="0" rtl="0">
              <a:lnSpc>
                <a:spcPct val="100000"/>
              </a:lnSpc>
              <a:spcBef>
                <a:spcPts val="0"/>
              </a:spcBef>
              <a:spcAft>
                <a:spcPts val="0"/>
              </a:spcAft>
              <a:buClr>
                <a:schemeClr val="dk1"/>
              </a:buClr>
              <a:buFont typeface="Arial"/>
              <a:buNone/>
              <a:defRPr sz="7200" b="1"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b="1">
                <a:solidFill>
                  <a:schemeClr val="dk1"/>
                </a:solidFill>
              </a:defRPr>
            </a:lvl2pPr>
            <a:lvl3pPr lvl="2" indent="0" rtl="0">
              <a:spcBef>
                <a:spcPts val="0"/>
              </a:spcBef>
              <a:buClr>
                <a:schemeClr val="dk1"/>
              </a:buClr>
              <a:buFont typeface="Arial"/>
              <a:buNone/>
              <a:defRPr sz="2800" b="1">
                <a:solidFill>
                  <a:schemeClr val="dk1"/>
                </a:solidFill>
              </a:defRPr>
            </a:lvl3pPr>
            <a:lvl4pPr lvl="3" indent="0" rtl="0">
              <a:spcBef>
                <a:spcPts val="0"/>
              </a:spcBef>
              <a:buClr>
                <a:schemeClr val="dk1"/>
              </a:buClr>
              <a:buFont typeface="Arial"/>
              <a:buNone/>
              <a:defRPr sz="2800" b="1">
                <a:solidFill>
                  <a:schemeClr val="dk1"/>
                </a:solidFill>
              </a:defRPr>
            </a:lvl4pPr>
            <a:lvl5pPr lvl="4" indent="0" rtl="0">
              <a:spcBef>
                <a:spcPts val="0"/>
              </a:spcBef>
              <a:buClr>
                <a:schemeClr val="dk1"/>
              </a:buClr>
              <a:buFont typeface="Arial"/>
              <a:buNone/>
              <a:defRPr sz="2800" b="1">
                <a:solidFill>
                  <a:schemeClr val="dk1"/>
                </a:solidFill>
              </a:defRPr>
            </a:lvl5pPr>
            <a:lvl6pPr lvl="5" indent="0" rtl="0">
              <a:spcBef>
                <a:spcPts val="0"/>
              </a:spcBef>
              <a:buClr>
                <a:schemeClr val="dk1"/>
              </a:buClr>
              <a:buFont typeface="Arial"/>
              <a:buNone/>
              <a:defRPr sz="2800" b="1">
                <a:solidFill>
                  <a:schemeClr val="dk1"/>
                </a:solidFill>
              </a:defRPr>
            </a:lvl6pPr>
            <a:lvl7pPr lvl="6" indent="0" rtl="0">
              <a:spcBef>
                <a:spcPts val="0"/>
              </a:spcBef>
              <a:buClr>
                <a:schemeClr val="dk1"/>
              </a:buClr>
              <a:buFont typeface="Arial"/>
              <a:buNone/>
              <a:defRPr sz="2800" b="1">
                <a:solidFill>
                  <a:schemeClr val="dk1"/>
                </a:solidFill>
              </a:defRPr>
            </a:lvl7pPr>
            <a:lvl8pPr lvl="7" indent="0" rtl="0">
              <a:spcBef>
                <a:spcPts val="0"/>
              </a:spcBef>
              <a:buClr>
                <a:schemeClr val="dk1"/>
              </a:buClr>
              <a:buFont typeface="Arial"/>
              <a:buNone/>
              <a:defRPr sz="2800" b="1">
                <a:solidFill>
                  <a:schemeClr val="dk1"/>
                </a:solidFill>
              </a:defRPr>
            </a:lvl8pPr>
            <a:lvl9pPr lvl="8" indent="0" rtl="0">
              <a:spcBef>
                <a:spcPts val="0"/>
              </a:spcBef>
              <a:buClr>
                <a:schemeClr val="dk1"/>
              </a:buClr>
              <a:buFont typeface="Arial"/>
              <a:buNone/>
              <a:defRPr sz="2800" b="1">
                <a:solidFill>
                  <a:schemeClr val="dk1"/>
                </a:solidFill>
              </a:defRPr>
            </a:lvl9pPr>
          </a:lstStyle>
          <a:p>
            <a:r>
              <a:rPr lang="en-US"/>
              <a:t>Click to edit Master title style</a:t>
            </a:r>
            <a:endParaRPr/>
          </a:p>
        </p:txBody>
      </p:sp>
      <p:sp>
        <p:nvSpPr>
          <p:cNvPr id="39" name="Shape 39"/>
          <p:cNvSpPr txBox="1">
            <a:spLocks noGrp="1"/>
          </p:cNvSpPr>
          <p:nvPr>
            <p:ph type="subTitle" idx="1"/>
          </p:nvPr>
        </p:nvSpPr>
        <p:spPr>
          <a:xfrm>
            <a:off x="436825" y="1005325"/>
            <a:ext cx="7508700" cy="357000"/>
          </a:xfrm>
          <a:prstGeom prst="rect">
            <a:avLst/>
          </a:prstGeom>
          <a:noFill/>
          <a:ln>
            <a:noFill/>
          </a:ln>
        </p:spPr>
        <p:txBody>
          <a:bodyPr lIns="91425" tIns="91425" rIns="91425" bIns="91425" anchor="b" anchorCtr="0"/>
          <a:lstStyle>
            <a:lvl1pPr marL="0" marR="0" lvl="0"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1pPr>
            <a:lvl2pPr marL="457200" marR="0" lvl="1"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2pPr>
            <a:lvl3pPr marL="914400" marR="0" lvl="2"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3pPr>
            <a:lvl4pPr marL="1371600" marR="0" lvl="3"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4pPr>
            <a:lvl5pPr marL="1828800" marR="0" lvl="4"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5pPr>
            <a:lvl6pPr marL="2286000" marR="0" lvl="5"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6pPr>
            <a:lvl7pPr marL="2743200" marR="0" lvl="6"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7pPr>
            <a:lvl8pPr marL="3200400" marR="0" lvl="7"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8pPr>
            <a:lvl9pPr marL="3657600" marR="0" lvl="8" indent="0"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9pPr>
          </a:lstStyle>
          <a:p>
            <a:r>
              <a:rPr lang="en-US"/>
              <a:t>Click to edit Master subtitle style</a:t>
            </a:r>
            <a:endParaRPr/>
          </a:p>
        </p:txBody>
      </p:sp>
      <p:pic>
        <p:nvPicPr>
          <p:cNvPr id="40" name="Shape 40"/>
          <p:cNvPicPr preferRelativeResize="0"/>
          <p:nvPr/>
        </p:nvPicPr>
        <p:blipFill>
          <a:blip r:embed="rId2">
            <a:extLst>
              <a:ext uri="{28A0092B-C50C-407E-A947-70E740481C1C}">
                <a14:useLocalDpi xmlns:a14="http://schemas.microsoft.com/office/drawing/2010/main" val="0"/>
              </a:ext>
            </a:extLst>
          </a:blip>
          <a:stretch>
            <a:fillRect/>
          </a:stretch>
        </p:blipFill>
        <p:spPr>
          <a:xfrm>
            <a:off x="198102" y="3799423"/>
            <a:ext cx="3403246" cy="961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8.xml"/><Relationship Id="rId7" Type="http://schemas.openxmlformats.org/officeDocument/2006/relationships/theme" Target="../theme/theme4.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5" Type="http://schemas.openxmlformats.org/officeDocument/2006/relationships/slideLayout" Target="../slideLayouts/slideLayout40.xml"/><Relationship Id="rId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b="1">
                <a:solidFill>
                  <a:schemeClr val="dk1"/>
                </a:solidFill>
              </a:defRPr>
            </a:lvl2pPr>
            <a:lvl3pPr lvl="2" indent="0">
              <a:spcBef>
                <a:spcPts val="0"/>
              </a:spcBef>
              <a:buClr>
                <a:schemeClr val="dk1"/>
              </a:buClr>
              <a:buFont typeface="Arial"/>
              <a:buNone/>
              <a:defRPr sz="2800" b="1">
                <a:solidFill>
                  <a:schemeClr val="dk1"/>
                </a:solidFill>
              </a:defRPr>
            </a:lvl3pPr>
            <a:lvl4pPr lvl="3" indent="0">
              <a:spcBef>
                <a:spcPts val="0"/>
              </a:spcBef>
              <a:buClr>
                <a:schemeClr val="dk1"/>
              </a:buClr>
              <a:buFont typeface="Arial"/>
              <a:buNone/>
              <a:defRPr sz="2800" b="1">
                <a:solidFill>
                  <a:schemeClr val="dk1"/>
                </a:solidFill>
              </a:defRPr>
            </a:lvl4pPr>
            <a:lvl5pPr lvl="4" indent="0">
              <a:spcBef>
                <a:spcPts val="0"/>
              </a:spcBef>
              <a:buClr>
                <a:schemeClr val="dk1"/>
              </a:buClr>
              <a:buFont typeface="Arial"/>
              <a:buNone/>
              <a:defRPr sz="2800" b="1">
                <a:solidFill>
                  <a:schemeClr val="dk1"/>
                </a:solidFill>
              </a:defRPr>
            </a:lvl5pPr>
            <a:lvl6pPr lvl="5" indent="0">
              <a:spcBef>
                <a:spcPts val="0"/>
              </a:spcBef>
              <a:buClr>
                <a:schemeClr val="dk1"/>
              </a:buClr>
              <a:buFont typeface="Arial"/>
              <a:buNone/>
              <a:defRPr sz="2800" b="1">
                <a:solidFill>
                  <a:schemeClr val="dk1"/>
                </a:solidFill>
              </a:defRPr>
            </a:lvl6pPr>
            <a:lvl7pPr lvl="6" indent="0">
              <a:spcBef>
                <a:spcPts val="0"/>
              </a:spcBef>
              <a:buClr>
                <a:schemeClr val="dk1"/>
              </a:buClr>
              <a:buFont typeface="Arial"/>
              <a:buNone/>
              <a:defRPr sz="2800" b="1">
                <a:solidFill>
                  <a:schemeClr val="dk1"/>
                </a:solidFill>
              </a:defRPr>
            </a:lvl7pPr>
            <a:lvl8pPr lvl="7" indent="0">
              <a:spcBef>
                <a:spcPts val="0"/>
              </a:spcBef>
              <a:buClr>
                <a:schemeClr val="dk1"/>
              </a:buClr>
              <a:buFont typeface="Arial"/>
              <a:buNone/>
              <a:defRPr sz="2800" b="1">
                <a:solidFill>
                  <a:schemeClr val="dk1"/>
                </a:solidFill>
              </a:defRPr>
            </a:lvl8pPr>
            <a:lvl9pPr lvl="8" indent="0">
              <a:spcBef>
                <a:spcPts val="0"/>
              </a:spcBef>
              <a:buClr>
                <a:schemeClr val="dk1"/>
              </a:buClr>
              <a:buFont typeface="Arial"/>
              <a:buNone/>
              <a:defRPr sz="2800" b="1">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8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b="1">
                <a:solidFill>
                  <a:schemeClr val="dk1"/>
                </a:solidFill>
              </a:defRPr>
            </a:lvl2pPr>
            <a:lvl3pPr lvl="2" indent="0">
              <a:spcBef>
                <a:spcPts val="0"/>
              </a:spcBef>
              <a:buClr>
                <a:schemeClr val="dk1"/>
              </a:buClr>
              <a:buFont typeface="Arial"/>
              <a:buNone/>
              <a:defRPr sz="2800" b="1">
                <a:solidFill>
                  <a:schemeClr val="dk1"/>
                </a:solidFill>
              </a:defRPr>
            </a:lvl3pPr>
            <a:lvl4pPr lvl="3" indent="0">
              <a:spcBef>
                <a:spcPts val="0"/>
              </a:spcBef>
              <a:buClr>
                <a:schemeClr val="dk1"/>
              </a:buClr>
              <a:buFont typeface="Arial"/>
              <a:buNone/>
              <a:defRPr sz="2800" b="1">
                <a:solidFill>
                  <a:schemeClr val="dk1"/>
                </a:solidFill>
              </a:defRPr>
            </a:lvl4pPr>
            <a:lvl5pPr lvl="4" indent="0">
              <a:spcBef>
                <a:spcPts val="0"/>
              </a:spcBef>
              <a:buClr>
                <a:schemeClr val="dk1"/>
              </a:buClr>
              <a:buFont typeface="Arial"/>
              <a:buNone/>
              <a:defRPr sz="2800" b="1">
                <a:solidFill>
                  <a:schemeClr val="dk1"/>
                </a:solidFill>
              </a:defRPr>
            </a:lvl5pPr>
            <a:lvl6pPr lvl="5" indent="0">
              <a:spcBef>
                <a:spcPts val="0"/>
              </a:spcBef>
              <a:buClr>
                <a:schemeClr val="dk1"/>
              </a:buClr>
              <a:buFont typeface="Arial"/>
              <a:buNone/>
              <a:defRPr sz="2800" b="1">
                <a:solidFill>
                  <a:schemeClr val="dk1"/>
                </a:solidFill>
              </a:defRPr>
            </a:lvl6pPr>
            <a:lvl7pPr lvl="6" indent="0">
              <a:spcBef>
                <a:spcPts val="0"/>
              </a:spcBef>
              <a:buClr>
                <a:schemeClr val="dk1"/>
              </a:buClr>
              <a:buFont typeface="Arial"/>
              <a:buNone/>
              <a:defRPr sz="2800" b="1">
                <a:solidFill>
                  <a:schemeClr val="dk1"/>
                </a:solidFill>
              </a:defRPr>
            </a:lvl7pPr>
            <a:lvl8pPr lvl="7" indent="0">
              <a:spcBef>
                <a:spcPts val="0"/>
              </a:spcBef>
              <a:buClr>
                <a:schemeClr val="dk1"/>
              </a:buClr>
              <a:buFont typeface="Arial"/>
              <a:buNone/>
              <a:defRPr sz="2800" b="1">
                <a:solidFill>
                  <a:schemeClr val="dk1"/>
                </a:solidFill>
              </a:defRPr>
            </a:lvl8pPr>
            <a:lvl9pPr lvl="8" indent="0">
              <a:spcBef>
                <a:spcPts val="0"/>
              </a:spcBef>
              <a:buClr>
                <a:schemeClr val="dk1"/>
              </a:buClr>
              <a:buFont typeface="Arial"/>
              <a:buNone/>
              <a:defRPr sz="2800" b="1">
                <a:solidFill>
                  <a:schemeClr val="dk1"/>
                </a:solidFill>
              </a:defRPr>
            </a:lvl9pPr>
          </a:lstStyle>
          <a:p>
            <a:endParaRPr/>
          </a:p>
        </p:txBody>
      </p:sp>
      <p:sp>
        <p:nvSpPr>
          <p:cNvPr id="67" name="Shape 6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8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 id="2147483675" r:id="rId2"/>
    <p:sldLayoutId id="2147483676" r:id="rId3"/>
    <p:sldLayoutId id="2147483677" r:id="rId4"/>
    <p:sldLayoutId id="2147483678" r:id="rId5"/>
    <p:sldLayoutId id="2147483679" r:id="rId6"/>
    <p:sldLayoutId id="2147483680"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1450" y="30959"/>
            <a:ext cx="8686800" cy="695324"/>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800103"/>
            <a:ext cx="8229600" cy="37945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5"/>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86E0BA47-69B8-44FD-8EB4-204BEC5E3CBF}" type="datetime1">
              <a:rPr lang="en-US" smtClean="0"/>
              <a:t>12/6/2023</a:t>
            </a:fld>
            <a:endParaRPr lang="en-US"/>
          </a:p>
        </p:txBody>
      </p:sp>
      <p:sp>
        <p:nvSpPr>
          <p:cNvPr id="5" name="Footer Placeholder 4"/>
          <p:cNvSpPr>
            <a:spLocks noGrp="1"/>
          </p:cNvSpPr>
          <p:nvPr>
            <p:ph type="ftr" sz="quarter" idx="3"/>
          </p:nvPr>
        </p:nvSpPr>
        <p:spPr>
          <a:xfrm>
            <a:off x="3124200" y="4767265"/>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5"/>
            <a:ext cx="2133600" cy="273844"/>
          </a:xfrm>
          <a:prstGeom prst="rect">
            <a:avLst/>
          </a:prstGeom>
        </p:spPr>
        <p:txBody>
          <a:bodyPr vert="horz" lIns="91440" tIns="45720" rIns="91440" bIns="45720" rtlCol="0" anchor="ctr"/>
          <a:lstStyle>
            <a:lvl1pPr algn="r">
              <a:defRPr sz="1050">
                <a:solidFill>
                  <a:schemeClr val="tx1"/>
                </a:solidFill>
              </a:defRPr>
            </a:lvl1p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3116677319"/>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hf hdr="0" ftr="0" dt="0"/>
  <p:txStyles>
    <p:titleStyle>
      <a:lvl1pPr algn="l" defTabSz="685800" rtl="0" eaLnBrk="1" latinLnBrk="0" hangingPunct="1">
        <a:spcBef>
          <a:spcPct val="0"/>
        </a:spcBef>
        <a:buNone/>
        <a:defRPr sz="2700" b="1" kern="1200">
          <a:solidFill>
            <a:schemeClr val="accent1">
              <a:lumMod val="75000"/>
            </a:schemeClr>
          </a:solidFill>
          <a:latin typeface="+mj-lt"/>
          <a:ea typeface="+mj-ea"/>
          <a:cs typeface="+mj-cs"/>
        </a:defRPr>
      </a:lvl1pPr>
    </p:titleStyle>
    <p:bodyStyle>
      <a:lvl1pPr marL="257175" indent="-257175" algn="l" defTabSz="685800" rtl="0" eaLnBrk="1" latinLnBrk="0" hangingPunct="1">
        <a:spcBef>
          <a:spcPct val="20000"/>
        </a:spcBef>
        <a:buFont typeface="Arial" panose="020B0604020202020204" pitchFamily="34" charset="0"/>
        <a:buChar char="•"/>
        <a:defRPr sz="2250" kern="1200">
          <a:solidFill>
            <a:schemeClr val="tx1"/>
          </a:solidFill>
          <a:latin typeface="+mn-lt"/>
          <a:ea typeface="+mn-ea"/>
          <a:cs typeface="+mn-cs"/>
        </a:defRPr>
      </a:lvl1pPr>
      <a:lvl2pPr marL="557213" indent="-214313" algn="l" defTabSz="685800" rtl="0" eaLnBrk="1" latinLnBrk="0" hangingPunct="1">
        <a:spcBef>
          <a:spcPct val="20000"/>
        </a:spcBef>
        <a:buFont typeface="Wingdings" panose="05000000000000000000" pitchFamily="2" charset="2"/>
        <a:buChar char="§"/>
        <a:defRPr sz="195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65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1"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b="1">
                <a:solidFill>
                  <a:schemeClr val="dk1"/>
                </a:solidFill>
              </a:defRPr>
            </a:lvl2pPr>
            <a:lvl3pPr lvl="2" indent="0">
              <a:spcBef>
                <a:spcPts val="0"/>
              </a:spcBef>
              <a:buClr>
                <a:schemeClr val="dk1"/>
              </a:buClr>
              <a:buFont typeface="Arial"/>
              <a:buNone/>
              <a:defRPr sz="2800" b="1">
                <a:solidFill>
                  <a:schemeClr val="dk1"/>
                </a:solidFill>
              </a:defRPr>
            </a:lvl3pPr>
            <a:lvl4pPr lvl="3" indent="0">
              <a:spcBef>
                <a:spcPts val="0"/>
              </a:spcBef>
              <a:buClr>
                <a:schemeClr val="dk1"/>
              </a:buClr>
              <a:buFont typeface="Arial"/>
              <a:buNone/>
              <a:defRPr sz="2800" b="1">
                <a:solidFill>
                  <a:schemeClr val="dk1"/>
                </a:solidFill>
              </a:defRPr>
            </a:lvl4pPr>
            <a:lvl5pPr lvl="4" indent="0">
              <a:spcBef>
                <a:spcPts val="0"/>
              </a:spcBef>
              <a:buClr>
                <a:schemeClr val="dk1"/>
              </a:buClr>
              <a:buFont typeface="Arial"/>
              <a:buNone/>
              <a:defRPr sz="2800" b="1">
                <a:solidFill>
                  <a:schemeClr val="dk1"/>
                </a:solidFill>
              </a:defRPr>
            </a:lvl5pPr>
            <a:lvl6pPr lvl="5" indent="0">
              <a:spcBef>
                <a:spcPts val="0"/>
              </a:spcBef>
              <a:buClr>
                <a:schemeClr val="dk1"/>
              </a:buClr>
              <a:buFont typeface="Arial"/>
              <a:buNone/>
              <a:defRPr sz="2800" b="1">
                <a:solidFill>
                  <a:schemeClr val="dk1"/>
                </a:solidFill>
              </a:defRPr>
            </a:lvl6pPr>
            <a:lvl7pPr lvl="6" indent="0">
              <a:spcBef>
                <a:spcPts val="0"/>
              </a:spcBef>
              <a:buClr>
                <a:schemeClr val="dk1"/>
              </a:buClr>
              <a:buFont typeface="Arial"/>
              <a:buNone/>
              <a:defRPr sz="2800" b="1">
                <a:solidFill>
                  <a:schemeClr val="dk1"/>
                </a:solidFill>
              </a:defRPr>
            </a:lvl7pPr>
            <a:lvl8pPr lvl="7" indent="0">
              <a:spcBef>
                <a:spcPts val="0"/>
              </a:spcBef>
              <a:buClr>
                <a:schemeClr val="dk1"/>
              </a:buClr>
              <a:buFont typeface="Arial"/>
              <a:buNone/>
              <a:defRPr sz="2800" b="1">
                <a:solidFill>
                  <a:schemeClr val="dk1"/>
                </a:solidFill>
              </a:defRPr>
            </a:lvl8pPr>
            <a:lvl9pPr lvl="8" indent="0">
              <a:spcBef>
                <a:spcPts val="0"/>
              </a:spcBef>
              <a:buClr>
                <a:schemeClr val="dk1"/>
              </a:buClr>
              <a:buFont typeface="Arial"/>
              <a:buNone/>
              <a:defRPr sz="2800" b="1">
                <a:solidFill>
                  <a:schemeClr val="dk1"/>
                </a:solidFill>
              </a:defRPr>
            </a:lvl9pPr>
          </a:lstStyle>
          <a:p>
            <a:endParaRPr/>
          </a:p>
        </p:txBody>
      </p:sp>
      <p:sp>
        <p:nvSpPr>
          <p:cNvPr id="67" name="Shape 6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rgbClr val="000000"/>
              </a:buClr>
              <a:buFont typeface="Arial"/>
              <a:buNone/>
              <a:defRPr sz="1800" b="0" i="0" u="none" strike="noStrike" cap="none">
                <a:solidFill>
                  <a:srgbClr val="000000"/>
                </a:solidFill>
                <a:latin typeface="Arial"/>
                <a:ea typeface="Arial"/>
                <a:cs typeface="Arial"/>
                <a:sym typeface="Arial"/>
              </a:defRPr>
            </a:lvl1pPr>
            <a:lvl2pPr marL="457200" marR="0" lvl="1"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15000"/>
              </a:lnSpc>
              <a:spcBef>
                <a:spcPts val="0"/>
              </a:spcBef>
              <a:spcAft>
                <a:spcPts val="160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05889807"/>
      </p:ext>
    </p:extLst>
  </p:cSld>
  <p:clrMap bg1="lt1" tx1="dk1" bg2="dk2" tx2="lt2" accent1="accent1" accent2="accent2" accent3="accent3" accent4="accent4" accent5="accent5" accent6="accent6" hlink="hlink" folHlink="folHlink"/>
  <p:sldLayoutIdLst>
    <p:sldLayoutId id="2147483696" r:id="rId1"/>
    <p:sldLayoutId id="2147483698" r:id="rId2"/>
    <p:sldLayoutId id="2147483699" r:id="rId3"/>
    <p:sldLayoutId id="2147483700" r:id="rId4"/>
    <p:sldLayoutId id="2147483701" r:id="rId5"/>
    <p:sldLayoutId id="2147483702"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hasemzadeh.com/" TargetMode="External"/><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311700" y="1496173"/>
            <a:ext cx="8520600" cy="1196400"/>
          </a:xfrm>
          <a:prstGeom prst="rect">
            <a:avLst/>
          </a:prstGeom>
          <a:noFill/>
          <a:ln>
            <a:noFill/>
          </a:ln>
        </p:spPr>
        <p:txBody>
          <a:bodyPr lIns="91425" tIns="91425" rIns="91425" bIns="91425" anchor="t" anchorCtr="0">
            <a:noAutofit/>
          </a:bodyPr>
          <a:lstStyle/>
          <a:p>
            <a:pPr lvl="0">
              <a:buSzPct val="25000"/>
            </a:pPr>
            <a:r>
              <a:rPr lang="en-US" sz="2800" dirty="0"/>
              <a:t>Wind Speed Estimation On An Embedded System Using Closely Spaced Microphones</a:t>
            </a:r>
            <a:endParaRPr lang="en" sz="2800" b="1" i="0" u="none" strike="noStrike" cap="none" dirty="0">
              <a:solidFill>
                <a:schemeClr val="dk1"/>
              </a:solidFill>
              <a:latin typeface="Arial"/>
              <a:ea typeface="Arial"/>
              <a:cs typeface="Arial"/>
              <a:sym typeface="Arial"/>
            </a:endParaRPr>
          </a:p>
        </p:txBody>
      </p:sp>
      <p:sp>
        <p:nvSpPr>
          <p:cNvPr id="127" name="Shape 127"/>
          <p:cNvSpPr txBox="1">
            <a:spLocks noGrp="1"/>
          </p:cNvSpPr>
          <p:nvPr>
            <p:ph type="subTitle" idx="1"/>
          </p:nvPr>
        </p:nvSpPr>
        <p:spPr>
          <a:xfrm>
            <a:off x="360625" y="1005325"/>
            <a:ext cx="8099434" cy="357000"/>
          </a:xfrm>
          <a:prstGeom prst="rect">
            <a:avLst/>
          </a:prstGeom>
          <a:noFill/>
          <a:ln>
            <a:noFill/>
          </a:ln>
        </p:spPr>
        <p:txBody>
          <a:bodyPr lIns="91425" tIns="91425" rIns="91425" bIns="91425" anchor="b" anchorCtr="0">
            <a:noAutofit/>
          </a:bodyPr>
          <a:lstStyle/>
          <a:p>
            <a:pPr lvl="0">
              <a:buSzPct val="25000"/>
            </a:pPr>
            <a:r>
              <a:rPr lang="en" b="1" i="0" u="none" strike="noStrike" cap="none" dirty="0">
                <a:solidFill>
                  <a:srgbClr val="000000"/>
                </a:solidFill>
                <a:highlight>
                  <a:srgbClr val="FFC000"/>
                </a:highlight>
                <a:latin typeface="Arial"/>
                <a:ea typeface="Arial"/>
                <a:cs typeface="Arial"/>
                <a:sym typeface="Arial"/>
              </a:rPr>
              <a:t>BMI/</a:t>
            </a:r>
            <a:r>
              <a:rPr lang="en" dirty="0">
                <a:highlight>
                  <a:srgbClr val="FFC000"/>
                </a:highlight>
              </a:rPr>
              <a:t>CEN 598 (</a:t>
            </a:r>
            <a:r>
              <a:rPr lang="en" b="1" i="0" u="none" strike="noStrike" cap="none" dirty="0">
                <a:solidFill>
                  <a:srgbClr val="000000"/>
                </a:solidFill>
                <a:highlight>
                  <a:srgbClr val="FFC000"/>
                </a:highlight>
                <a:latin typeface="Arial"/>
                <a:ea typeface="Arial"/>
                <a:cs typeface="Arial"/>
                <a:sym typeface="Arial"/>
              </a:rPr>
              <a:t>Embedded Machine Learning) Project  </a:t>
            </a:r>
          </a:p>
        </p:txBody>
      </p:sp>
      <p:sp>
        <p:nvSpPr>
          <p:cNvPr id="2" name="TextBox 1">
            <a:extLst>
              <a:ext uri="{FF2B5EF4-FFF2-40B4-BE49-F238E27FC236}">
                <a16:creationId xmlns:a16="http://schemas.microsoft.com/office/drawing/2014/main" id="{683B7342-40EF-9F8E-BD99-91369F45B45C}"/>
              </a:ext>
            </a:extLst>
          </p:cNvPr>
          <p:cNvSpPr txBox="1"/>
          <p:nvPr/>
        </p:nvSpPr>
        <p:spPr>
          <a:xfrm>
            <a:off x="1769327" y="2958791"/>
            <a:ext cx="5129561" cy="307777"/>
          </a:xfrm>
          <a:prstGeom prst="rect">
            <a:avLst/>
          </a:prstGeom>
          <a:noFill/>
        </p:spPr>
        <p:txBody>
          <a:bodyPr wrap="square" rtlCol="0">
            <a:spAutoFit/>
          </a:bodyPr>
          <a:lstStyle/>
          <a:p>
            <a:pPr algn="ctr"/>
            <a:r>
              <a:rPr lang="en-US" dirty="0"/>
              <a:t>Sarwan Shah</a:t>
            </a:r>
          </a:p>
        </p:txBody>
      </p:sp>
      <p:sp>
        <p:nvSpPr>
          <p:cNvPr id="6" name="Shape 127">
            <a:extLst>
              <a:ext uri="{FF2B5EF4-FFF2-40B4-BE49-F238E27FC236}">
                <a16:creationId xmlns:a16="http://schemas.microsoft.com/office/drawing/2014/main" id="{F4CB666E-24A1-0675-F372-D7B26794ED00}"/>
              </a:ext>
            </a:extLst>
          </p:cNvPr>
          <p:cNvSpPr txBox="1">
            <a:spLocks/>
          </p:cNvSpPr>
          <p:nvPr/>
        </p:nvSpPr>
        <p:spPr>
          <a:xfrm>
            <a:off x="5419493" y="3721864"/>
            <a:ext cx="3583259" cy="763876"/>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1" i="0" u="none" strike="noStrike" cap="none">
                <a:solidFill>
                  <a:srgbClr val="000000"/>
                </a:solidFill>
                <a:latin typeface="Arial"/>
                <a:ea typeface="Arial"/>
                <a:cs typeface="Arial"/>
                <a:sym typeface="Arial"/>
              </a:defRPr>
            </a:lvl9pPr>
          </a:lstStyle>
          <a:p>
            <a:pPr>
              <a:buSzPct val="25000"/>
            </a:pPr>
            <a:r>
              <a:rPr lang="en" sz="1200" b="0" u="sng" dirty="0"/>
              <a:t>Instructor:</a:t>
            </a:r>
            <a:r>
              <a:rPr lang="en" sz="1200" b="0" dirty="0"/>
              <a:t> Hassan </a:t>
            </a:r>
            <a:r>
              <a:rPr lang="en" sz="1200" b="0" dirty="0" err="1"/>
              <a:t>Ghasemzadeh</a:t>
            </a:r>
            <a:endParaRPr lang="en" sz="1200" b="0" dirty="0"/>
          </a:p>
          <a:p>
            <a:pPr>
              <a:buSzPct val="25000"/>
            </a:pPr>
            <a:r>
              <a:rPr lang="en" sz="1200" b="0" u="sng" dirty="0"/>
              <a:t>Lab:</a:t>
            </a:r>
            <a:r>
              <a:rPr lang="en" sz="1200" b="0" dirty="0"/>
              <a:t> Embedded Machine Intelligence Lab (EMIL) </a:t>
            </a:r>
            <a:r>
              <a:rPr lang="en" sz="1200" b="0" u="sng" dirty="0"/>
              <a:t>Web:</a:t>
            </a:r>
            <a:r>
              <a:rPr lang="en" sz="1200" b="0" dirty="0"/>
              <a:t> </a:t>
            </a:r>
            <a:r>
              <a:rPr lang="en-US" sz="1200" b="0" dirty="0">
                <a:hlinkClick r:id="rId3"/>
              </a:rPr>
              <a:t>https://ghasemzadeh.com</a:t>
            </a:r>
            <a:endParaRPr lang="en-US" sz="1200" b="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Training Process</a:t>
            </a:r>
          </a:p>
        </p:txBody>
      </p:sp>
      <p:sp>
        <p:nvSpPr>
          <p:cNvPr id="3" name="Content Placeholder 2">
            <a:extLst>
              <a:ext uri="{FF2B5EF4-FFF2-40B4-BE49-F238E27FC236}">
                <a16:creationId xmlns:a16="http://schemas.microsoft.com/office/drawing/2014/main" id="{94EB46D1-9DD7-C9FE-C084-EA2450D86EA0}"/>
              </a:ext>
            </a:extLst>
          </p:cNvPr>
          <p:cNvSpPr>
            <a:spLocks noGrp="1"/>
          </p:cNvSpPr>
          <p:nvPr>
            <p:ph idx="1"/>
          </p:nvPr>
        </p:nvSpPr>
        <p:spPr>
          <a:xfrm>
            <a:off x="346510" y="988349"/>
            <a:ext cx="8058150" cy="3868994"/>
          </a:xfrm>
        </p:spPr>
        <p:txBody>
          <a:bodyPr>
            <a:normAutofit/>
          </a:bodyPr>
          <a:lstStyle/>
          <a:p>
            <a:pPr lvl="1"/>
            <a:r>
              <a:rPr lang="en-US" sz="1600" dirty="0"/>
              <a:t>The data was normalized using min-max standardization</a:t>
            </a:r>
          </a:p>
          <a:p>
            <a:pPr lvl="1"/>
            <a:endParaRPr lang="en-US" sz="1600" dirty="0"/>
          </a:p>
          <a:p>
            <a:pPr lvl="1"/>
            <a:r>
              <a:rPr lang="en-US" sz="1600" dirty="0"/>
              <a:t>Spectrograms were created separately for the data of each microphone for each of the 1 second sample. The frequency of spectrograms was limited to 51 Hz.</a:t>
            </a:r>
          </a:p>
          <a:p>
            <a:pPr marL="342900" lvl="1" indent="0">
              <a:buNone/>
            </a:pPr>
            <a:endParaRPr lang="en-US" sz="1600" dirty="0"/>
          </a:p>
          <a:p>
            <a:pPr lvl="1"/>
            <a:r>
              <a:rPr lang="en-US" sz="1600" dirty="0"/>
              <a:t>A convolutional neural network was trained with the two spectrograms of the microphones as an input and the wind speed of the control as a target.</a:t>
            </a:r>
          </a:p>
          <a:p>
            <a:pPr marL="342900" lvl="1" indent="0">
              <a:buNone/>
            </a:pPr>
            <a:r>
              <a:rPr lang="en-US" sz="1600" dirty="0"/>
              <a:t>		 </a:t>
            </a:r>
          </a:p>
          <a:p>
            <a:pPr marL="342900" lvl="1" indent="0">
              <a:buNone/>
            </a:pPr>
            <a:endParaRPr lang="en-US" sz="1600" dirty="0"/>
          </a:p>
          <a:p>
            <a:pPr lvl="1"/>
            <a:endParaRPr lang="en-US" sz="1400" dirty="0"/>
          </a:p>
          <a:p>
            <a:pPr marL="685800" lvl="2" indent="0">
              <a:buNone/>
            </a:pPr>
            <a:r>
              <a:rPr lang="en-US" sz="1100" dirty="0"/>
              <a:t> </a:t>
            </a:r>
          </a:p>
          <a:p>
            <a:pPr marL="342900" lvl="1" indent="0">
              <a:buNone/>
            </a:pPr>
            <a:endParaRPr lang="en-US" sz="1400" dirty="0"/>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10</a:t>
            </a:fld>
            <a:endParaRPr lang="en-US" kern="1200">
              <a:solidFill>
                <a:prstClr val="black"/>
              </a:solidFill>
              <a:ea typeface="+mn-ea"/>
              <a:cs typeface="+mn-cs"/>
            </a:endParaRPr>
          </a:p>
        </p:txBody>
      </p:sp>
    </p:spTree>
    <p:extLst>
      <p:ext uri="{BB962C8B-B14F-4D97-AF65-F5344CB8AC3E}">
        <p14:creationId xmlns:p14="http://schemas.microsoft.com/office/powerpoint/2010/main" val="854389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Training Process</a:t>
            </a:r>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11</a:t>
            </a:fld>
            <a:endParaRPr lang="en-US" kern="1200">
              <a:solidFill>
                <a:prstClr val="black"/>
              </a:solidFill>
              <a:ea typeface="+mn-ea"/>
              <a:cs typeface="+mn-cs"/>
            </a:endParaRPr>
          </a:p>
        </p:txBody>
      </p:sp>
      <p:pic>
        <p:nvPicPr>
          <p:cNvPr id="2050" name="Picture 2">
            <a:extLst>
              <a:ext uri="{FF2B5EF4-FFF2-40B4-BE49-F238E27FC236}">
                <a16:creationId xmlns:a16="http://schemas.microsoft.com/office/drawing/2014/main" id="{50F0E8C0-3A13-012B-6347-AEFE77B8CD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7669" y="848119"/>
            <a:ext cx="2732310" cy="216208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21BC6F8F-21AE-BD32-5E6E-4A12D35D9B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15736" y="880679"/>
            <a:ext cx="2650013" cy="209696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FE3013D7-95AB-1744-C77E-13513F53A98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1332"/>
          <a:stretch/>
        </p:blipFill>
        <p:spPr bwMode="auto">
          <a:xfrm>
            <a:off x="1467669" y="3010208"/>
            <a:ext cx="2732310" cy="213329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DCD9306C-8EC0-4261-5ABA-77F73B80257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65135" y="2991372"/>
            <a:ext cx="2650013" cy="2096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8415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Training Process</a:t>
            </a:r>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12</a:t>
            </a:fld>
            <a:endParaRPr lang="en-US" kern="1200">
              <a:solidFill>
                <a:prstClr val="black"/>
              </a:solidFill>
              <a:ea typeface="+mn-ea"/>
              <a:cs typeface="+mn-cs"/>
            </a:endParaRPr>
          </a:p>
        </p:txBody>
      </p:sp>
      <p:pic>
        <p:nvPicPr>
          <p:cNvPr id="3074" name="Picture 2">
            <a:extLst>
              <a:ext uri="{FF2B5EF4-FFF2-40B4-BE49-F238E27FC236}">
                <a16:creationId xmlns:a16="http://schemas.microsoft.com/office/drawing/2014/main" id="{2C4D4D98-552B-3DBF-722F-4EC65266EA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6827" y="947343"/>
            <a:ext cx="4681537" cy="375678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976A8D2-FFA2-CFE0-9C51-BA4460410205}"/>
              </a:ext>
            </a:extLst>
          </p:cNvPr>
          <p:cNvSpPr txBox="1"/>
          <p:nvPr/>
        </p:nvSpPr>
        <p:spPr>
          <a:xfrm>
            <a:off x="2312804" y="4640999"/>
            <a:ext cx="4224233" cy="400110"/>
          </a:xfrm>
          <a:prstGeom prst="rect">
            <a:avLst/>
          </a:prstGeom>
        </p:spPr>
        <p:txBody>
          <a:bodyPr vert="horz" wrap="none" lIns="91440" tIns="45720" rIns="91440" bIns="45720" rtlCol="0">
            <a:spAutoFit/>
          </a:bodyPr>
          <a:lstStyle/>
          <a:p>
            <a:r>
              <a:rPr lang="en-US" sz="2000" i="1" dirty="0"/>
              <a:t>Correlation Between Spectrogram's</a:t>
            </a:r>
          </a:p>
        </p:txBody>
      </p:sp>
    </p:spTree>
    <p:extLst>
      <p:ext uri="{BB962C8B-B14F-4D97-AF65-F5344CB8AC3E}">
        <p14:creationId xmlns:p14="http://schemas.microsoft.com/office/powerpoint/2010/main" val="2657024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Training Process</a:t>
            </a:r>
          </a:p>
        </p:txBody>
      </p:sp>
      <p:sp>
        <p:nvSpPr>
          <p:cNvPr id="3" name="Content Placeholder 2">
            <a:extLst>
              <a:ext uri="{FF2B5EF4-FFF2-40B4-BE49-F238E27FC236}">
                <a16:creationId xmlns:a16="http://schemas.microsoft.com/office/drawing/2014/main" id="{94EB46D1-9DD7-C9FE-C084-EA2450D86EA0}"/>
              </a:ext>
            </a:extLst>
          </p:cNvPr>
          <p:cNvSpPr>
            <a:spLocks noGrp="1"/>
          </p:cNvSpPr>
          <p:nvPr>
            <p:ph idx="1"/>
          </p:nvPr>
        </p:nvSpPr>
        <p:spPr>
          <a:xfrm>
            <a:off x="346510" y="988349"/>
            <a:ext cx="8058150" cy="3868994"/>
          </a:xfrm>
        </p:spPr>
        <p:txBody>
          <a:bodyPr>
            <a:normAutofit fontScale="85000" lnSpcReduction="10000"/>
          </a:bodyPr>
          <a:lstStyle/>
          <a:p>
            <a:pPr lvl="1"/>
            <a:r>
              <a:rPr lang="en-US" sz="1600" dirty="0"/>
              <a:t>Th</a:t>
            </a:r>
            <a:r>
              <a:rPr lang="en-US" sz="1700" dirty="0"/>
              <a:t>e data was normalized using min-max standardization</a:t>
            </a:r>
          </a:p>
          <a:p>
            <a:pPr lvl="1"/>
            <a:endParaRPr lang="en-US" sz="1700" dirty="0"/>
          </a:p>
          <a:p>
            <a:pPr lvl="1"/>
            <a:r>
              <a:rPr lang="en-US" sz="1700" dirty="0"/>
              <a:t>Spectrograms were created separately for the data of each microphone for each of the 1 second sample. The frequency of spectrograms was limited to below 51 Hz.</a:t>
            </a:r>
          </a:p>
          <a:p>
            <a:pPr marL="342900" lvl="1" indent="0">
              <a:buNone/>
            </a:pPr>
            <a:endParaRPr lang="en-US" sz="1700" dirty="0"/>
          </a:p>
          <a:p>
            <a:pPr lvl="1"/>
            <a:r>
              <a:rPr lang="en-US" sz="1700" dirty="0"/>
              <a:t>A convolutional neural network was trained with the two spectrograms of the microphones as an input and the wind speed of the control as a target.</a:t>
            </a:r>
          </a:p>
          <a:p>
            <a:pPr lvl="1"/>
            <a:endParaRPr lang="en-US" sz="1700" dirty="0"/>
          </a:p>
          <a:p>
            <a:pPr lvl="1"/>
            <a:r>
              <a:rPr lang="en-US" sz="1700" dirty="0"/>
              <a:t>Generally, for now, over-fitting was observed on the training data.</a:t>
            </a:r>
          </a:p>
          <a:p>
            <a:pPr lvl="2"/>
            <a:r>
              <a:rPr lang="en-US" sz="1500" dirty="0"/>
              <a:t>This could be attributed to either the model not being complex enough to capture the true relation.</a:t>
            </a:r>
          </a:p>
          <a:p>
            <a:pPr lvl="2"/>
            <a:r>
              <a:rPr lang="en-US" sz="1500" dirty="0"/>
              <a:t>Or that more feature engineering is required to make the features in audio-data be usable by the neural network.</a:t>
            </a:r>
          </a:p>
          <a:p>
            <a:pPr marL="342900" lvl="1" indent="0">
              <a:buNone/>
            </a:pPr>
            <a:r>
              <a:rPr lang="en-US" sz="1600" dirty="0"/>
              <a:t>		 </a:t>
            </a:r>
          </a:p>
          <a:p>
            <a:pPr marL="342900" lvl="1" indent="0">
              <a:buNone/>
            </a:pPr>
            <a:endParaRPr lang="en-US" sz="1600" dirty="0"/>
          </a:p>
          <a:p>
            <a:pPr lvl="1"/>
            <a:endParaRPr lang="en-US" sz="1400" dirty="0"/>
          </a:p>
          <a:p>
            <a:pPr marL="685800" lvl="2" indent="0">
              <a:buNone/>
            </a:pPr>
            <a:r>
              <a:rPr lang="en-US" sz="1100" dirty="0"/>
              <a:t> </a:t>
            </a:r>
          </a:p>
          <a:p>
            <a:pPr marL="342900" lvl="1" indent="0">
              <a:buNone/>
            </a:pPr>
            <a:endParaRPr lang="en-US" sz="1400" dirty="0"/>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13</a:t>
            </a:fld>
            <a:endParaRPr lang="en-US" kern="1200">
              <a:solidFill>
                <a:prstClr val="black"/>
              </a:solidFill>
              <a:ea typeface="+mn-ea"/>
              <a:cs typeface="+mn-cs"/>
            </a:endParaRPr>
          </a:p>
        </p:txBody>
      </p:sp>
    </p:spTree>
    <p:extLst>
      <p:ext uri="{BB962C8B-B14F-4D97-AF65-F5344CB8AC3E}">
        <p14:creationId xmlns:p14="http://schemas.microsoft.com/office/powerpoint/2010/main" val="1842200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Training Process</a:t>
            </a:r>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14</a:t>
            </a:fld>
            <a:endParaRPr lang="en-US" kern="1200">
              <a:solidFill>
                <a:prstClr val="black"/>
              </a:solidFill>
              <a:ea typeface="+mn-ea"/>
              <a:cs typeface="+mn-cs"/>
            </a:endParaRPr>
          </a:p>
        </p:txBody>
      </p:sp>
      <p:sp>
        <p:nvSpPr>
          <p:cNvPr id="3" name="TextBox 2">
            <a:extLst>
              <a:ext uri="{FF2B5EF4-FFF2-40B4-BE49-F238E27FC236}">
                <a16:creationId xmlns:a16="http://schemas.microsoft.com/office/drawing/2014/main" id="{A976A8D2-FFA2-CFE0-9C51-BA4460410205}"/>
              </a:ext>
            </a:extLst>
          </p:cNvPr>
          <p:cNvSpPr txBox="1"/>
          <p:nvPr/>
        </p:nvSpPr>
        <p:spPr>
          <a:xfrm>
            <a:off x="1118170" y="4553891"/>
            <a:ext cx="6907660" cy="400110"/>
          </a:xfrm>
          <a:prstGeom prst="rect">
            <a:avLst/>
          </a:prstGeom>
        </p:spPr>
        <p:txBody>
          <a:bodyPr vert="horz" wrap="none" lIns="91440" tIns="45720" rIns="91440" bIns="45720" rtlCol="0">
            <a:spAutoFit/>
          </a:bodyPr>
          <a:lstStyle/>
          <a:p>
            <a:r>
              <a:rPr lang="en-US" sz="2000" i="1" dirty="0"/>
              <a:t>Loss and Mean-Absolute Error Curves for Training Process</a:t>
            </a:r>
          </a:p>
        </p:txBody>
      </p:sp>
      <p:pic>
        <p:nvPicPr>
          <p:cNvPr id="5" name="Picture 2">
            <a:extLst>
              <a:ext uri="{FF2B5EF4-FFF2-40B4-BE49-F238E27FC236}">
                <a16:creationId xmlns:a16="http://schemas.microsoft.com/office/drawing/2014/main" id="{123448CE-8723-1F31-420C-54B7E1215B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8030" y="1294599"/>
            <a:ext cx="6673640" cy="33066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97116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Overall Results </a:t>
            </a:r>
          </a:p>
        </p:txBody>
      </p:sp>
      <p:sp>
        <p:nvSpPr>
          <p:cNvPr id="3" name="Content Placeholder 2">
            <a:extLst>
              <a:ext uri="{FF2B5EF4-FFF2-40B4-BE49-F238E27FC236}">
                <a16:creationId xmlns:a16="http://schemas.microsoft.com/office/drawing/2014/main" id="{94EB46D1-9DD7-C9FE-C084-EA2450D86EA0}"/>
              </a:ext>
            </a:extLst>
          </p:cNvPr>
          <p:cNvSpPr>
            <a:spLocks noGrp="1"/>
          </p:cNvSpPr>
          <p:nvPr>
            <p:ph idx="1"/>
          </p:nvPr>
        </p:nvSpPr>
        <p:spPr>
          <a:xfrm>
            <a:off x="346510" y="988349"/>
            <a:ext cx="8058150" cy="3868994"/>
          </a:xfrm>
        </p:spPr>
        <p:txBody>
          <a:bodyPr>
            <a:normAutofit fontScale="85000" lnSpcReduction="20000"/>
          </a:bodyPr>
          <a:lstStyle/>
          <a:p>
            <a:pPr lvl="1"/>
            <a:endParaRPr lang="en-US" sz="1600" dirty="0"/>
          </a:p>
          <a:p>
            <a:pPr lvl="1"/>
            <a:r>
              <a:rPr lang="en-US" sz="1600" dirty="0"/>
              <a:t>While there seems to be some evidence of features present in the spectrograms due to their closely spaced-apart position, but without further experimentation and analysis, it remains inconclusive.</a:t>
            </a:r>
          </a:p>
          <a:p>
            <a:pPr lvl="1"/>
            <a:r>
              <a:rPr lang="en-US" sz="1600" dirty="0"/>
              <a:t>Due to inconclusive results, could not run inference. </a:t>
            </a:r>
          </a:p>
          <a:p>
            <a:pPr marL="342900" lvl="1" indent="0">
              <a:buNone/>
            </a:pPr>
            <a:r>
              <a:rPr lang="en-US" sz="1600" dirty="0"/>
              <a:t> </a:t>
            </a:r>
          </a:p>
          <a:p>
            <a:pPr lvl="1"/>
            <a:r>
              <a:rPr lang="en-US" sz="1600" dirty="0"/>
              <a:t>Reflections &amp; Future Work:</a:t>
            </a:r>
          </a:p>
          <a:p>
            <a:pPr lvl="2"/>
            <a:r>
              <a:rPr lang="en-US" sz="1300" dirty="0"/>
              <a:t>Working with audio-data on embedded systems is challenging. The primary constraint after memory being the ability to sample data at a high enough rate. (There were challenges when I initially tried to sample at 8 &amp; 16 kHz). </a:t>
            </a:r>
          </a:p>
          <a:p>
            <a:pPr lvl="2"/>
            <a:r>
              <a:rPr lang="en-US" sz="1300" dirty="0"/>
              <a:t>Constrained on time. Getting experimental setup ready and data gathering was time consuming. </a:t>
            </a:r>
          </a:p>
          <a:p>
            <a:pPr lvl="2"/>
            <a:r>
              <a:rPr lang="en-US" sz="1300" dirty="0"/>
              <a:t>Using the existing data to train a logistic regression natured model to see if the positional information about the wind can be classified </a:t>
            </a:r>
          </a:p>
          <a:p>
            <a:pPr lvl="2"/>
            <a:r>
              <a:rPr lang="en-US" sz="1300" dirty="0"/>
              <a:t>Working on feature extraction from spectrograms. Checking of their information in their correlation yields any meaningful results.</a:t>
            </a:r>
          </a:p>
          <a:p>
            <a:pPr lvl="2"/>
            <a:endParaRPr lang="en-US" sz="1300" dirty="0"/>
          </a:p>
          <a:p>
            <a:pPr lvl="2"/>
            <a:endParaRPr lang="en-US" sz="1300" dirty="0"/>
          </a:p>
          <a:p>
            <a:pPr marL="342900" lvl="1" indent="0">
              <a:buNone/>
            </a:pPr>
            <a:r>
              <a:rPr lang="en-US" sz="1600" dirty="0"/>
              <a:t>		 </a:t>
            </a:r>
          </a:p>
          <a:p>
            <a:pPr marL="342900" lvl="1" indent="0">
              <a:buNone/>
            </a:pPr>
            <a:endParaRPr lang="en-US" sz="1600" dirty="0"/>
          </a:p>
          <a:p>
            <a:pPr lvl="1"/>
            <a:endParaRPr lang="en-US" sz="1400" dirty="0"/>
          </a:p>
          <a:p>
            <a:pPr marL="685800" lvl="2" indent="0">
              <a:buNone/>
            </a:pPr>
            <a:r>
              <a:rPr lang="en-US" sz="1100" dirty="0"/>
              <a:t> </a:t>
            </a:r>
          </a:p>
          <a:p>
            <a:pPr marL="342900" lvl="1" indent="0">
              <a:buNone/>
            </a:pPr>
            <a:endParaRPr lang="en-US" sz="1400" dirty="0"/>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15</a:t>
            </a:fld>
            <a:endParaRPr lang="en-US" kern="1200">
              <a:solidFill>
                <a:prstClr val="black"/>
              </a:solidFill>
              <a:ea typeface="+mn-ea"/>
              <a:cs typeface="+mn-cs"/>
            </a:endParaRPr>
          </a:p>
        </p:txBody>
      </p:sp>
    </p:spTree>
    <p:extLst>
      <p:ext uri="{BB962C8B-B14F-4D97-AF65-F5344CB8AC3E}">
        <p14:creationId xmlns:p14="http://schemas.microsoft.com/office/powerpoint/2010/main" val="3613913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stretch>
            <a:fillRect/>
          </a:stretch>
        </a:blipFill>
        <a:effectLst/>
      </p:bgPr>
    </p:bg>
    <p:spTree>
      <p:nvGrpSpPr>
        <p:cNvPr id="1" name="Shape 231"/>
        <p:cNvGrpSpPr/>
        <p:nvPr/>
      </p:nvGrpSpPr>
      <p:grpSpPr>
        <a:xfrm>
          <a:off x="0" y="0"/>
          <a:ext cx="0" cy="0"/>
          <a:chOff x="0" y="0"/>
          <a:chExt cx="0" cy="0"/>
        </a:xfrm>
      </p:grpSpPr>
      <p:sp>
        <p:nvSpPr>
          <p:cNvPr id="232" name="Shape 232"/>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800" b="1" i="0" u="none" strike="noStrike" cap="none" dirty="0">
                <a:solidFill>
                  <a:srgbClr val="FFFFFF"/>
                </a:solidFill>
                <a:highlight>
                  <a:srgbClr val="000000"/>
                </a:highlight>
                <a:latin typeface="Arial"/>
                <a:ea typeface="Arial"/>
                <a:cs typeface="Arial"/>
                <a:sym typeface="Arial"/>
              </a:rPr>
              <a:t>GO DEVILS!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 Motivation</a:t>
            </a:r>
          </a:p>
        </p:txBody>
      </p:sp>
      <p:sp>
        <p:nvSpPr>
          <p:cNvPr id="3" name="Content Placeholder 2">
            <a:extLst>
              <a:ext uri="{FF2B5EF4-FFF2-40B4-BE49-F238E27FC236}">
                <a16:creationId xmlns:a16="http://schemas.microsoft.com/office/drawing/2014/main" id="{94EB46D1-9DD7-C9FE-C084-EA2450D86EA0}"/>
              </a:ext>
            </a:extLst>
          </p:cNvPr>
          <p:cNvSpPr>
            <a:spLocks noGrp="1"/>
          </p:cNvSpPr>
          <p:nvPr>
            <p:ph idx="1"/>
          </p:nvPr>
        </p:nvSpPr>
        <p:spPr>
          <a:xfrm>
            <a:off x="457200" y="937025"/>
            <a:ext cx="8058150" cy="3967162"/>
          </a:xfrm>
        </p:spPr>
        <p:txBody>
          <a:bodyPr>
            <a:normAutofit/>
          </a:bodyPr>
          <a:lstStyle/>
          <a:p>
            <a:r>
              <a:rPr lang="en-US" sz="1600" dirty="0"/>
              <a:t>Wind is one of the most important meteorological parameters that is used in forecasting weather. Today, most of our wind data is gathered using anemometers installed on AWSs (Automatic Weather Stations). </a:t>
            </a:r>
          </a:p>
          <a:p>
            <a:r>
              <a:rPr lang="en-US" sz="1600" dirty="0"/>
              <a:t>This data is critical for accurately predicting short-term &amp; long-term weather phenomena, extreme weather events, and understanding microclimates. The need for which has increased following Climate Change. </a:t>
            </a:r>
          </a:p>
          <a:p>
            <a:r>
              <a:rPr lang="en-US" sz="1600" dirty="0"/>
              <a:t>Despite modern technological advances, we find ourselves limited in the density of meteorological data we have today, and hence, struggle predicting weather at a higher/finer spatial and temporal resolution. </a:t>
            </a:r>
          </a:p>
          <a:p>
            <a:r>
              <a:rPr lang="en-US" sz="1600" dirty="0"/>
              <a:t>Estimating windspeed using closely-spaced microphones on an embedded system could lead to advances where such devices could be deployed at scale and at a low cost. </a:t>
            </a:r>
          </a:p>
          <a:p>
            <a:r>
              <a:rPr lang="en-US" sz="1600" dirty="0"/>
              <a:t>Furthering research into this area could allow us to smartly incorporate this approach in devices of everyday use, such smartphones or let’s say cars. </a:t>
            </a:r>
          </a:p>
          <a:p>
            <a:endParaRPr lang="en-US" sz="1600" dirty="0">
              <a:solidFill>
                <a:schemeClr val="tx2"/>
              </a:solidFill>
            </a:endParaRPr>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2</a:t>
            </a:fld>
            <a:endParaRPr lang="en-US" kern="1200">
              <a:solidFill>
                <a:prstClr val="black"/>
              </a:solidFill>
              <a:ea typeface="+mn-ea"/>
              <a:cs typeface="+mn-cs"/>
            </a:endParaRPr>
          </a:p>
        </p:txBody>
      </p:sp>
    </p:spTree>
    <p:extLst>
      <p:ext uri="{BB962C8B-B14F-4D97-AF65-F5344CB8AC3E}">
        <p14:creationId xmlns:p14="http://schemas.microsoft.com/office/powerpoint/2010/main" val="962152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Proposed Solution</a:t>
            </a:r>
          </a:p>
        </p:txBody>
      </p:sp>
      <p:sp>
        <p:nvSpPr>
          <p:cNvPr id="3" name="Content Placeholder 2">
            <a:extLst>
              <a:ext uri="{FF2B5EF4-FFF2-40B4-BE49-F238E27FC236}">
                <a16:creationId xmlns:a16="http://schemas.microsoft.com/office/drawing/2014/main" id="{94EB46D1-9DD7-C9FE-C084-EA2450D86EA0}"/>
              </a:ext>
            </a:extLst>
          </p:cNvPr>
          <p:cNvSpPr>
            <a:spLocks noGrp="1"/>
          </p:cNvSpPr>
          <p:nvPr>
            <p:ph idx="1"/>
          </p:nvPr>
        </p:nvSpPr>
        <p:spPr>
          <a:xfrm>
            <a:off x="457200" y="997974"/>
            <a:ext cx="8058150" cy="3868994"/>
          </a:xfrm>
        </p:spPr>
        <p:txBody>
          <a:bodyPr>
            <a:normAutofit fontScale="77500" lnSpcReduction="20000"/>
          </a:bodyPr>
          <a:lstStyle/>
          <a:p>
            <a:endParaRPr lang="en-US" dirty="0"/>
          </a:p>
          <a:p>
            <a:r>
              <a:rPr lang="en-US" dirty="0"/>
              <a:t>The idea behind this project stems from the paper [1], which explores a data-driven approach towards estimating the wind speed and direction based on </a:t>
            </a:r>
            <a:r>
              <a:rPr lang="en-US" u="sng" dirty="0"/>
              <a:t>the correlation/or spatial coherence of wind noise signals between closely-spaced microphones.</a:t>
            </a:r>
          </a:p>
          <a:p>
            <a:pPr marL="0" indent="0">
              <a:buNone/>
            </a:pPr>
            <a:endParaRPr lang="en-US" u="sng" dirty="0"/>
          </a:p>
          <a:p>
            <a:r>
              <a:rPr lang="en-US" dirty="0"/>
              <a:t>Our Solution:</a:t>
            </a:r>
          </a:p>
          <a:p>
            <a:pPr lvl="1"/>
            <a:r>
              <a:rPr lang="en-US" dirty="0"/>
              <a:t>Primarily, we want to study and explore the feasibility and challenges around deploying such a model on an embedded system. (First Objective)</a:t>
            </a:r>
          </a:p>
          <a:p>
            <a:pPr lvl="1"/>
            <a:r>
              <a:rPr lang="en-US" dirty="0"/>
              <a:t>Furthermore, we know that microphones can be sensitive to changes in temperature and humidity. If such an approach is to incorporated in a weather instrumentation device, then it needs to be temperature and humidity invariant. To address this, we will increase the dimensionality of the problem and incorporate temperature and humidity as features to our model to get an invariant prediction. (Second Objective)     </a:t>
            </a:r>
          </a:p>
          <a:p>
            <a:endParaRPr lang="en-US" dirty="0">
              <a:solidFill>
                <a:schemeClr val="tx2"/>
              </a:solidFill>
            </a:endParaRPr>
          </a:p>
          <a:p>
            <a:pPr marL="0" indent="0">
              <a:buNone/>
            </a:pPr>
            <a:r>
              <a:rPr lang="en-US" sz="1000" dirty="0">
                <a:solidFill>
                  <a:schemeClr val="tx2"/>
                </a:solidFill>
              </a:rPr>
              <a:t>[1] D. </a:t>
            </a:r>
            <a:r>
              <a:rPr lang="en-US" sz="1000" dirty="0" err="1">
                <a:solidFill>
                  <a:schemeClr val="tx2"/>
                </a:solidFill>
              </a:rPr>
              <a:t>Mirabilii</a:t>
            </a:r>
            <a:r>
              <a:rPr lang="en-US" sz="1000" dirty="0">
                <a:solidFill>
                  <a:schemeClr val="tx2"/>
                </a:solidFill>
              </a:rPr>
              <a:t>, K. K. </a:t>
            </a:r>
            <a:r>
              <a:rPr lang="en-US" sz="1000" dirty="0" err="1">
                <a:solidFill>
                  <a:schemeClr val="tx2"/>
                </a:solidFill>
              </a:rPr>
              <a:t>Lakshminarayana</a:t>
            </a:r>
            <a:r>
              <a:rPr lang="en-US" sz="1000" dirty="0">
                <a:solidFill>
                  <a:schemeClr val="tx2"/>
                </a:solidFill>
              </a:rPr>
              <a:t>, W. Mack and E. A. P. </a:t>
            </a:r>
            <a:r>
              <a:rPr lang="en-US" sz="1000" dirty="0" err="1">
                <a:solidFill>
                  <a:schemeClr val="tx2"/>
                </a:solidFill>
              </a:rPr>
              <a:t>Habets</a:t>
            </a:r>
            <a:r>
              <a:rPr lang="en-US" sz="1000" dirty="0">
                <a:solidFill>
                  <a:schemeClr val="tx2"/>
                </a:solidFill>
              </a:rPr>
              <a:t>, "Data-Driven Wind Speed Estimation Using Multiple Microphones," ICASSP 2020 - 2020 IEEE International Conference on Acoustics, Speech and Signal Processing (ICASSP), Barcelona, Spain, 2020, pp. 576-580, </a:t>
            </a:r>
            <a:r>
              <a:rPr lang="en-US" sz="1000" dirty="0" err="1">
                <a:solidFill>
                  <a:schemeClr val="tx2"/>
                </a:solidFill>
              </a:rPr>
              <a:t>doi</a:t>
            </a:r>
            <a:r>
              <a:rPr lang="en-US" sz="1000" dirty="0">
                <a:solidFill>
                  <a:schemeClr val="tx2"/>
                </a:solidFill>
              </a:rPr>
              <a:t>: 10.1109/ICASSP40776.2020.9054381</a:t>
            </a:r>
            <a:r>
              <a:rPr lang="en-US" dirty="0">
                <a:solidFill>
                  <a:schemeClr val="tx2"/>
                </a:solidFill>
              </a:rPr>
              <a:t>.</a:t>
            </a:r>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3</a:t>
            </a:fld>
            <a:endParaRPr lang="en-US" kern="1200">
              <a:solidFill>
                <a:prstClr val="black"/>
              </a:solidFill>
              <a:ea typeface="+mn-ea"/>
              <a:cs typeface="+mn-cs"/>
            </a:endParaRPr>
          </a:p>
        </p:txBody>
      </p:sp>
    </p:spTree>
    <p:extLst>
      <p:ext uri="{BB962C8B-B14F-4D97-AF65-F5344CB8AC3E}">
        <p14:creationId xmlns:p14="http://schemas.microsoft.com/office/powerpoint/2010/main" val="1462024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94EB46D1-9DD7-C9FE-C084-EA2450D86EA0}"/>
              </a:ext>
            </a:extLst>
          </p:cNvPr>
          <p:cNvSpPr>
            <a:spLocks noGrp="1"/>
          </p:cNvSpPr>
          <p:nvPr>
            <p:ph idx="1"/>
          </p:nvPr>
        </p:nvSpPr>
        <p:spPr>
          <a:xfrm>
            <a:off x="457200" y="726283"/>
            <a:ext cx="8058150" cy="4140685"/>
          </a:xfrm>
        </p:spPr>
        <p:txBody>
          <a:bodyPr>
            <a:normAutofit fontScale="77500" lnSpcReduction="20000"/>
          </a:bodyPr>
          <a:lstStyle/>
          <a:p>
            <a:endParaRPr lang="en-US" sz="1600" dirty="0"/>
          </a:p>
          <a:p>
            <a:pPr lvl="1"/>
            <a:r>
              <a:rPr lang="en-US" sz="1600" dirty="0"/>
              <a:t>The ESP 32 was utilized as the processing unit for this challenge due to its high memory capacity and processing speed. Sampling simultaneously across 4 devices. </a:t>
            </a:r>
          </a:p>
          <a:p>
            <a:pPr lvl="2"/>
            <a:r>
              <a:rPr lang="en-US" sz="1600" dirty="0"/>
              <a:t>Two dedicated I2S peripherals for audio processing.</a:t>
            </a:r>
          </a:p>
          <a:p>
            <a:pPr marL="685800" lvl="2" indent="0">
              <a:buNone/>
            </a:pPr>
            <a:endParaRPr lang="en-US" sz="1600" dirty="0"/>
          </a:p>
          <a:p>
            <a:pPr lvl="1"/>
            <a:r>
              <a:rPr lang="en-US" sz="1600" dirty="0"/>
              <a:t>Two INMP441 MEMs microphones were used due to their high sensitivity and were coupled on a shared line using the left and right channels. Intention was to use at-least 3, but limitations with I2S.</a:t>
            </a:r>
          </a:p>
          <a:p>
            <a:pPr lvl="2"/>
            <a:r>
              <a:rPr lang="en-US" sz="1300" dirty="0"/>
              <a:t>Data from the two channels was sampled at 1 kHz and 16-bits.</a:t>
            </a:r>
          </a:p>
          <a:p>
            <a:pPr marL="685800" lvl="2" indent="0">
              <a:buNone/>
            </a:pPr>
            <a:endParaRPr lang="en-US" sz="1300" dirty="0"/>
          </a:p>
          <a:p>
            <a:pPr lvl="1"/>
            <a:r>
              <a:rPr lang="en-US" sz="1600" dirty="0"/>
              <a:t>A hall effect anemometer was used as the control for generating labels. Additionally, temperature and humidity were also recorded using a DHT11 sensor.</a:t>
            </a:r>
          </a:p>
          <a:p>
            <a:pPr marL="342900" lvl="1" indent="0">
              <a:buNone/>
            </a:pPr>
            <a:endParaRPr lang="en-US" sz="1600" dirty="0"/>
          </a:p>
          <a:p>
            <a:pPr lvl="1"/>
            <a:r>
              <a:rPr lang="en-US" sz="1600" dirty="0"/>
              <a:t>A total of 5000+ samples were gathered using a fan with 10 variable speeds.</a:t>
            </a:r>
          </a:p>
          <a:p>
            <a:pPr lvl="2"/>
            <a:r>
              <a:rPr lang="en-US" sz="1600" dirty="0"/>
              <a:t>Care was taken to ensure that the speed was varied with equal variance across the 10 available setting</a:t>
            </a:r>
          </a:p>
          <a:p>
            <a:pPr lvl="2"/>
            <a:r>
              <a:rPr lang="en-US" sz="1600" dirty="0"/>
              <a:t>Data was gathered in-accordance with direction – hopes to use it for classification task</a:t>
            </a:r>
          </a:p>
          <a:p>
            <a:pPr lvl="2"/>
            <a:endParaRPr lang="en-US" sz="1300" dirty="0"/>
          </a:p>
          <a:p>
            <a:pPr lvl="2"/>
            <a:endParaRPr lang="en-US" sz="1300" dirty="0"/>
          </a:p>
          <a:p>
            <a:pPr marL="685800" lvl="2" indent="0">
              <a:buNone/>
            </a:pPr>
            <a:endParaRPr lang="en-US" sz="1200" dirty="0"/>
          </a:p>
          <a:p>
            <a:pPr lvl="1"/>
            <a:endParaRPr lang="en-US" sz="1300" dirty="0"/>
          </a:p>
          <a:p>
            <a:pPr lvl="1"/>
            <a:endParaRPr lang="en-US" sz="1200" dirty="0"/>
          </a:p>
          <a:p>
            <a:pPr lvl="1"/>
            <a:endParaRPr lang="en-US" sz="1200" dirty="0"/>
          </a:p>
          <a:p>
            <a:pPr lvl="1"/>
            <a:endParaRPr lang="en-US" sz="1200" dirty="0"/>
          </a:p>
          <a:p>
            <a:pPr lvl="1"/>
            <a:endParaRPr lang="en-US" sz="1400" dirty="0"/>
          </a:p>
          <a:p>
            <a:pPr lvl="1"/>
            <a:endParaRPr lang="en-US" sz="1400" dirty="0"/>
          </a:p>
          <a:p>
            <a:pPr marL="685800" lvl="2" indent="0">
              <a:buNone/>
            </a:pPr>
            <a:r>
              <a:rPr lang="en-US" sz="1100" dirty="0"/>
              <a:t> </a:t>
            </a:r>
          </a:p>
          <a:p>
            <a:pPr marL="342900" lvl="1" indent="0">
              <a:buNone/>
            </a:pPr>
            <a:endParaRPr lang="en-US" sz="1400" dirty="0"/>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4</a:t>
            </a:fld>
            <a:endParaRPr lang="en-US" kern="1200">
              <a:solidFill>
                <a:prstClr val="black"/>
              </a:solidFill>
              <a:ea typeface="+mn-ea"/>
              <a:cs typeface="+mn-cs"/>
            </a:endParaRPr>
          </a:p>
        </p:txBody>
      </p:sp>
      <p:graphicFrame>
        <p:nvGraphicFramePr>
          <p:cNvPr id="5" name="Table 4">
            <a:extLst>
              <a:ext uri="{FF2B5EF4-FFF2-40B4-BE49-F238E27FC236}">
                <a16:creationId xmlns:a16="http://schemas.microsoft.com/office/drawing/2014/main" id="{E105636D-42AD-01E4-56D2-59CC81E6CBE5}"/>
              </a:ext>
            </a:extLst>
          </p:cNvPr>
          <p:cNvGraphicFramePr>
            <a:graphicFrameLocks noGrp="1"/>
          </p:cNvGraphicFramePr>
          <p:nvPr>
            <p:extLst>
              <p:ext uri="{D42A27DB-BD31-4B8C-83A1-F6EECF244321}">
                <p14:modId xmlns:p14="http://schemas.microsoft.com/office/powerpoint/2010/main" val="4049878761"/>
              </p:ext>
            </p:extLst>
          </p:nvPr>
        </p:nvGraphicFramePr>
        <p:xfrm>
          <a:off x="1342755" y="3529509"/>
          <a:ext cx="6344190" cy="1021080"/>
        </p:xfrm>
        <a:graphic>
          <a:graphicData uri="http://schemas.openxmlformats.org/drawingml/2006/table">
            <a:tbl>
              <a:tblPr firstRow="1" bandRow="1">
                <a:tableStyleId>{D889919C-8CE7-45DF-95FC-528E22A4193D}</a:tableStyleId>
              </a:tblPr>
              <a:tblGrid>
                <a:gridCol w="704910">
                  <a:extLst>
                    <a:ext uri="{9D8B030D-6E8A-4147-A177-3AD203B41FA5}">
                      <a16:colId xmlns:a16="http://schemas.microsoft.com/office/drawing/2014/main" val="587889275"/>
                    </a:ext>
                  </a:extLst>
                </a:gridCol>
                <a:gridCol w="704910">
                  <a:extLst>
                    <a:ext uri="{9D8B030D-6E8A-4147-A177-3AD203B41FA5}">
                      <a16:colId xmlns:a16="http://schemas.microsoft.com/office/drawing/2014/main" val="1182160111"/>
                    </a:ext>
                  </a:extLst>
                </a:gridCol>
                <a:gridCol w="704910">
                  <a:extLst>
                    <a:ext uri="{9D8B030D-6E8A-4147-A177-3AD203B41FA5}">
                      <a16:colId xmlns:a16="http://schemas.microsoft.com/office/drawing/2014/main" val="341409138"/>
                    </a:ext>
                  </a:extLst>
                </a:gridCol>
                <a:gridCol w="704910">
                  <a:extLst>
                    <a:ext uri="{9D8B030D-6E8A-4147-A177-3AD203B41FA5}">
                      <a16:colId xmlns:a16="http://schemas.microsoft.com/office/drawing/2014/main" val="2366073161"/>
                    </a:ext>
                  </a:extLst>
                </a:gridCol>
                <a:gridCol w="704910">
                  <a:extLst>
                    <a:ext uri="{9D8B030D-6E8A-4147-A177-3AD203B41FA5}">
                      <a16:colId xmlns:a16="http://schemas.microsoft.com/office/drawing/2014/main" val="4103232325"/>
                    </a:ext>
                  </a:extLst>
                </a:gridCol>
                <a:gridCol w="704910">
                  <a:extLst>
                    <a:ext uri="{9D8B030D-6E8A-4147-A177-3AD203B41FA5}">
                      <a16:colId xmlns:a16="http://schemas.microsoft.com/office/drawing/2014/main" val="3654317199"/>
                    </a:ext>
                  </a:extLst>
                </a:gridCol>
                <a:gridCol w="704910">
                  <a:extLst>
                    <a:ext uri="{9D8B030D-6E8A-4147-A177-3AD203B41FA5}">
                      <a16:colId xmlns:a16="http://schemas.microsoft.com/office/drawing/2014/main" val="3636415931"/>
                    </a:ext>
                  </a:extLst>
                </a:gridCol>
                <a:gridCol w="704910">
                  <a:extLst>
                    <a:ext uri="{9D8B030D-6E8A-4147-A177-3AD203B41FA5}">
                      <a16:colId xmlns:a16="http://schemas.microsoft.com/office/drawing/2014/main" val="3726705922"/>
                    </a:ext>
                  </a:extLst>
                </a:gridCol>
                <a:gridCol w="704910">
                  <a:extLst>
                    <a:ext uri="{9D8B030D-6E8A-4147-A177-3AD203B41FA5}">
                      <a16:colId xmlns:a16="http://schemas.microsoft.com/office/drawing/2014/main" val="903930593"/>
                    </a:ext>
                  </a:extLst>
                </a:gridCol>
              </a:tblGrid>
              <a:tr h="168768">
                <a:tc>
                  <a:txBody>
                    <a:bodyPr/>
                    <a:lstStyle/>
                    <a:p>
                      <a:r>
                        <a:rPr lang="en-US" sz="1100" b="1" dirty="0"/>
                        <a:t>Direction</a:t>
                      </a:r>
                    </a:p>
                  </a:txBody>
                  <a:tcPr/>
                </a:tc>
                <a:tc>
                  <a:txBody>
                    <a:bodyPr/>
                    <a:lstStyle/>
                    <a:p>
                      <a:r>
                        <a:rPr lang="en-US" sz="1100" b="1" dirty="0"/>
                        <a:t>North</a:t>
                      </a:r>
                    </a:p>
                  </a:txBody>
                  <a:tcPr/>
                </a:tc>
                <a:tc>
                  <a:txBody>
                    <a:bodyPr/>
                    <a:lstStyle/>
                    <a:p>
                      <a:r>
                        <a:rPr lang="en-US" sz="1100" b="1" dirty="0"/>
                        <a:t>North</a:t>
                      </a:r>
                    </a:p>
                    <a:p>
                      <a:r>
                        <a:rPr lang="en-US" sz="1100" b="1" dirty="0"/>
                        <a:t>East</a:t>
                      </a:r>
                    </a:p>
                  </a:txBody>
                  <a:tcPr/>
                </a:tc>
                <a:tc>
                  <a:txBody>
                    <a:bodyPr/>
                    <a:lstStyle/>
                    <a:p>
                      <a:r>
                        <a:rPr lang="en-US" sz="1100" b="1" dirty="0"/>
                        <a:t>East</a:t>
                      </a:r>
                    </a:p>
                  </a:txBody>
                  <a:tcPr/>
                </a:tc>
                <a:tc>
                  <a:txBody>
                    <a:bodyPr/>
                    <a:lstStyle/>
                    <a:p>
                      <a:r>
                        <a:rPr lang="en-US" sz="1100" b="1" dirty="0"/>
                        <a:t>South]East</a:t>
                      </a:r>
                    </a:p>
                  </a:txBody>
                  <a:tcPr/>
                </a:tc>
                <a:tc>
                  <a:txBody>
                    <a:bodyPr/>
                    <a:lstStyle/>
                    <a:p>
                      <a:r>
                        <a:rPr lang="en-US" sz="1100" b="1" dirty="0"/>
                        <a:t>South</a:t>
                      </a:r>
                    </a:p>
                  </a:txBody>
                  <a:tcPr/>
                </a:tc>
                <a:tc>
                  <a:txBody>
                    <a:bodyPr/>
                    <a:lstStyle/>
                    <a:p>
                      <a:r>
                        <a:rPr lang="en-US" sz="1100" b="1" dirty="0"/>
                        <a:t>SouthWest</a:t>
                      </a:r>
                    </a:p>
                  </a:txBody>
                  <a:tcPr/>
                </a:tc>
                <a:tc>
                  <a:txBody>
                    <a:bodyPr/>
                    <a:lstStyle/>
                    <a:p>
                      <a:r>
                        <a:rPr lang="en-US" sz="1100" b="1" dirty="0"/>
                        <a:t>West</a:t>
                      </a:r>
                    </a:p>
                  </a:txBody>
                  <a:tcPr/>
                </a:tc>
                <a:tc>
                  <a:txBody>
                    <a:bodyPr/>
                    <a:lstStyle/>
                    <a:p>
                      <a:r>
                        <a:rPr lang="en-US" sz="1100" b="1" dirty="0"/>
                        <a:t>North</a:t>
                      </a:r>
                    </a:p>
                    <a:p>
                      <a:r>
                        <a:rPr lang="en-US" sz="1100" b="1" dirty="0"/>
                        <a:t>West</a:t>
                      </a:r>
                    </a:p>
                  </a:txBody>
                  <a:tcPr/>
                </a:tc>
                <a:extLst>
                  <a:ext uri="{0D108BD9-81ED-4DB2-BD59-A6C34878D82A}">
                    <a16:rowId xmlns:a16="http://schemas.microsoft.com/office/drawing/2014/main" val="2745902758"/>
                  </a:ext>
                </a:extLst>
              </a:tr>
              <a:tr h="168768">
                <a:tc>
                  <a:txBody>
                    <a:bodyPr/>
                    <a:lstStyle/>
                    <a:p>
                      <a:r>
                        <a:rPr lang="en-US" sz="1100" b="1" dirty="0"/>
                        <a:t>~ # Samples</a:t>
                      </a:r>
                    </a:p>
                  </a:txBody>
                  <a:tcPr/>
                </a:tc>
                <a:tc>
                  <a:txBody>
                    <a:bodyPr/>
                    <a:lstStyle/>
                    <a:p>
                      <a:r>
                        <a:rPr lang="en-US" sz="1100" b="1" dirty="0"/>
                        <a:t>2000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extLst>
                  <a:ext uri="{0D108BD9-81ED-4DB2-BD59-A6C34878D82A}">
                    <a16:rowId xmlns:a16="http://schemas.microsoft.com/office/drawing/2014/main" val="2623342904"/>
                  </a:ext>
                </a:extLst>
              </a:tr>
            </a:tbl>
          </a:graphicData>
        </a:graphic>
      </p:graphicFrame>
    </p:spTree>
    <p:extLst>
      <p:ext uri="{BB962C8B-B14F-4D97-AF65-F5344CB8AC3E}">
        <p14:creationId xmlns:p14="http://schemas.microsoft.com/office/powerpoint/2010/main" val="1357771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858B4-CECE-5E96-3C53-FAE02E40F480}"/>
              </a:ext>
            </a:extLst>
          </p:cNvPr>
          <p:cNvSpPr>
            <a:spLocks noGrp="1"/>
          </p:cNvSpPr>
          <p:nvPr>
            <p:ph type="title"/>
          </p:nvPr>
        </p:nvSpPr>
        <p:spPr/>
        <p:txBody>
          <a:bodyPr/>
          <a:lstStyle/>
          <a:p>
            <a:r>
              <a:rPr lang="en-US" dirty="0"/>
              <a:t>Data Collection</a:t>
            </a:r>
          </a:p>
        </p:txBody>
      </p:sp>
      <p:sp>
        <p:nvSpPr>
          <p:cNvPr id="4" name="Slide Number Placeholder 3">
            <a:extLst>
              <a:ext uri="{FF2B5EF4-FFF2-40B4-BE49-F238E27FC236}">
                <a16:creationId xmlns:a16="http://schemas.microsoft.com/office/drawing/2014/main" id="{BA7FE096-1A9B-137E-28CB-AA4D838F29F7}"/>
              </a:ext>
            </a:extLst>
          </p:cNvPr>
          <p:cNvSpPr>
            <a:spLocks noGrp="1"/>
          </p:cNvSpPr>
          <p:nvPr>
            <p:ph type="sldNum" sz="quarter" idx="12"/>
          </p:nvPr>
        </p:nvSpPr>
        <p:spPr/>
        <p:txBody>
          <a:bodyPr/>
          <a:lstStyle/>
          <a:p>
            <a:fld id="{B6F15528-21DE-4FAA-801E-634DDDAF4B2B}" type="slidenum">
              <a:rPr lang="en-US" smtClean="0"/>
              <a:pPr/>
              <a:t>5</a:t>
            </a:fld>
            <a:endParaRPr lang="en-US"/>
          </a:p>
        </p:txBody>
      </p:sp>
      <p:pic>
        <p:nvPicPr>
          <p:cNvPr id="5" name="Picture 4" descr="A table with a fan and a device on it&#10;&#10;Description automatically generated">
            <a:extLst>
              <a:ext uri="{FF2B5EF4-FFF2-40B4-BE49-F238E27FC236}">
                <a16:creationId xmlns:a16="http://schemas.microsoft.com/office/drawing/2014/main" id="{FC9E5593-FB1A-CB95-3466-F116B5E3C822}"/>
              </a:ext>
            </a:extLst>
          </p:cNvPr>
          <p:cNvPicPr>
            <a:picLocks noChangeAspect="1"/>
          </p:cNvPicPr>
          <p:nvPr/>
        </p:nvPicPr>
        <p:blipFill rotWithShape="1">
          <a:blip r:embed="rId2"/>
          <a:srcRect t="10734" b="16912"/>
          <a:stretch/>
        </p:blipFill>
        <p:spPr>
          <a:xfrm>
            <a:off x="1014281" y="1145493"/>
            <a:ext cx="6831211" cy="37214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6461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94EB46D1-9DD7-C9FE-C084-EA2450D86EA0}"/>
              </a:ext>
            </a:extLst>
          </p:cNvPr>
          <p:cNvSpPr>
            <a:spLocks noGrp="1"/>
          </p:cNvSpPr>
          <p:nvPr>
            <p:ph idx="1"/>
          </p:nvPr>
        </p:nvSpPr>
        <p:spPr>
          <a:xfrm>
            <a:off x="457200" y="726283"/>
            <a:ext cx="8058150" cy="4140685"/>
          </a:xfrm>
        </p:spPr>
        <p:txBody>
          <a:bodyPr>
            <a:normAutofit fontScale="77500" lnSpcReduction="20000"/>
          </a:bodyPr>
          <a:lstStyle/>
          <a:p>
            <a:endParaRPr lang="en-US" sz="1600" dirty="0"/>
          </a:p>
          <a:p>
            <a:pPr lvl="1"/>
            <a:r>
              <a:rPr lang="en-US" sz="1600" dirty="0"/>
              <a:t>The ESP 32 was utilized as the processing unit for this challenge due to its high memory capacity and processing speed. Sampling simultaneously across 4 devices. </a:t>
            </a:r>
          </a:p>
          <a:p>
            <a:pPr lvl="2"/>
            <a:r>
              <a:rPr lang="en-US" sz="1600" dirty="0"/>
              <a:t>Two dedicated I2S peripherals for audio processing.</a:t>
            </a:r>
          </a:p>
          <a:p>
            <a:pPr marL="685800" lvl="2" indent="0">
              <a:buNone/>
            </a:pPr>
            <a:endParaRPr lang="en-US" sz="1600" dirty="0"/>
          </a:p>
          <a:p>
            <a:pPr lvl="1"/>
            <a:r>
              <a:rPr lang="en-US" sz="1600" dirty="0"/>
              <a:t>Two INMP441 MEMs microphones were used due to their high sensitivity and were coupled on a shared line using the left and right channels. Intention was to use at-least 3, but limitations with I2S.</a:t>
            </a:r>
          </a:p>
          <a:p>
            <a:pPr lvl="2"/>
            <a:r>
              <a:rPr lang="en-US" sz="1300" dirty="0"/>
              <a:t>Data from the two channels was sampled at 1 kHz and 16-bits.</a:t>
            </a:r>
          </a:p>
          <a:p>
            <a:pPr marL="685800" lvl="2" indent="0">
              <a:buNone/>
            </a:pPr>
            <a:endParaRPr lang="en-US" sz="1300" dirty="0"/>
          </a:p>
          <a:p>
            <a:pPr lvl="1"/>
            <a:r>
              <a:rPr lang="en-US" sz="1600" dirty="0"/>
              <a:t>A hall effect anemometer was used as the control for generating labels. Additionally, temperature and humidity were also recorded using a DHT11 sensor.</a:t>
            </a:r>
          </a:p>
          <a:p>
            <a:pPr marL="342900" lvl="1" indent="0">
              <a:buNone/>
            </a:pPr>
            <a:endParaRPr lang="en-US" sz="1600" dirty="0"/>
          </a:p>
          <a:p>
            <a:pPr lvl="1"/>
            <a:r>
              <a:rPr lang="en-US" sz="1600" dirty="0"/>
              <a:t>A total of 5000+ samples were gathered using a fan with 10 variable speeds.</a:t>
            </a:r>
          </a:p>
          <a:p>
            <a:pPr lvl="2"/>
            <a:r>
              <a:rPr lang="en-US" sz="1600" dirty="0"/>
              <a:t>Care was taken to ensure that the speed was varied with equal variance across the 10 available setting</a:t>
            </a:r>
          </a:p>
          <a:p>
            <a:pPr lvl="2"/>
            <a:r>
              <a:rPr lang="en-US" sz="1600" dirty="0"/>
              <a:t>Data was gathered in-accordance with direction – hopes to use it for classification task</a:t>
            </a:r>
          </a:p>
          <a:p>
            <a:pPr lvl="2"/>
            <a:endParaRPr lang="en-US" sz="1300" dirty="0"/>
          </a:p>
          <a:p>
            <a:pPr lvl="2"/>
            <a:endParaRPr lang="en-US" sz="1300" dirty="0"/>
          </a:p>
          <a:p>
            <a:pPr marL="685800" lvl="2" indent="0">
              <a:buNone/>
            </a:pPr>
            <a:endParaRPr lang="en-US" sz="1200" dirty="0"/>
          </a:p>
          <a:p>
            <a:pPr lvl="1"/>
            <a:endParaRPr lang="en-US" sz="1300" dirty="0"/>
          </a:p>
          <a:p>
            <a:pPr lvl="1"/>
            <a:endParaRPr lang="en-US" sz="1200" dirty="0"/>
          </a:p>
          <a:p>
            <a:pPr lvl="1"/>
            <a:endParaRPr lang="en-US" sz="1200" dirty="0"/>
          </a:p>
          <a:p>
            <a:pPr lvl="1"/>
            <a:endParaRPr lang="en-US" sz="1200" dirty="0"/>
          </a:p>
          <a:p>
            <a:pPr lvl="1"/>
            <a:endParaRPr lang="en-US" sz="1400" dirty="0"/>
          </a:p>
          <a:p>
            <a:pPr lvl="1"/>
            <a:endParaRPr lang="en-US" sz="1400" dirty="0"/>
          </a:p>
          <a:p>
            <a:pPr marL="685800" lvl="2" indent="0">
              <a:buNone/>
            </a:pPr>
            <a:r>
              <a:rPr lang="en-US" sz="1100" dirty="0"/>
              <a:t> </a:t>
            </a:r>
          </a:p>
          <a:p>
            <a:pPr marL="342900" lvl="1" indent="0">
              <a:buNone/>
            </a:pPr>
            <a:endParaRPr lang="en-US" sz="1400" dirty="0"/>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6</a:t>
            </a:fld>
            <a:endParaRPr lang="en-US" kern="1200">
              <a:solidFill>
                <a:prstClr val="black"/>
              </a:solidFill>
              <a:ea typeface="+mn-ea"/>
              <a:cs typeface="+mn-cs"/>
            </a:endParaRPr>
          </a:p>
        </p:txBody>
      </p:sp>
      <p:graphicFrame>
        <p:nvGraphicFramePr>
          <p:cNvPr id="5" name="Table 4">
            <a:extLst>
              <a:ext uri="{FF2B5EF4-FFF2-40B4-BE49-F238E27FC236}">
                <a16:creationId xmlns:a16="http://schemas.microsoft.com/office/drawing/2014/main" id="{E105636D-42AD-01E4-56D2-59CC81E6CBE5}"/>
              </a:ext>
            </a:extLst>
          </p:cNvPr>
          <p:cNvGraphicFramePr>
            <a:graphicFrameLocks noGrp="1"/>
          </p:cNvGraphicFramePr>
          <p:nvPr/>
        </p:nvGraphicFramePr>
        <p:xfrm>
          <a:off x="1342755" y="3529509"/>
          <a:ext cx="6344190" cy="1021080"/>
        </p:xfrm>
        <a:graphic>
          <a:graphicData uri="http://schemas.openxmlformats.org/drawingml/2006/table">
            <a:tbl>
              <a:tblPr firstRow="1" bandRow="1">
                <a:tableStyleId>{D889919C-8CE7-45DF-95FC-528E22A4193D}</a:tableStyleId>
              </a:tblPr>
              <a:tblGrid>
                <a:gridCol w="704910">
                  <a:extLst>
                    <a:ext uri="{9D8B030D-6E8A-4147-A177-3AD203B41FA5}">
                      <a16:colId xmlns:a16="http://schemas.microsoft.com/office/drawing/2014/main" val="587889275"/>
                    </a:ext>
                  </a:extLst>
                </a:gridCol>
                <a:gridCol w="704910">
                  <a:extLst>
                    <a:ext uri="{9D8B030D-6E8A-4147-A177-3AD203B41FA5}">
                      <a16:colId xmlns:a16="http://schemas.microsoft.com/office/drawing/2014/main" val="1182160111"/>
                    </a:ext>
                  </a:extLst>
                </a:gridCol>
                <a:gridCol w="704910">
                  <a:extLst>
                    <a:ext uri="{9D8B030D-6E8A-4147-A177-3AD203B41FA5}">
                      <a16:colId xmlns:a16="http://schemas.microsoft.com/office/drawing/2014/main" val="341409138"/>
                    </a:ext>
                  </a:extLst>
                </a:gridCol>
                <a:gridCol w="704910">
                  <a:extLst>
                    <a:ext uri="{9D8B030D-6E8A-4147-A177-3AD203B41FA5}">
                      <a16:colId xmlns:a16="http://schemas.microsoft.com/office/drawing/2014/main" val="2366073161"/>
                    </a:ext>
                  </a:extLst>
                </a:gridCol>
                <a:gridCol w="704910">
                  <a:extLst>
                    <a:ext uri="{9D8B030D-6E8A-4147-A177-3AD203B41FA5}">
                      <a16:colId xmlns:a16="http://schemas.microsoft.com/office/drawing/2014/main" val="4103232325"/>
                    </a:ext>
                  </a:extLst>
                </a:gridCol>
                <a:gridCol w="704910">
                  <a:extLst>
                    <a:ext uri="{9D8B030D-6E8A-4147-A177-3AD203B41FA5}">
                      <a16:colId xmlns:a16="http://schemas.microsoft.com/office/drawing/2014/main" val="3654317199"/>
                    </a:ext>
                  </a:extLst>
                </a:gridCol>
                <a:gridCol w="704910">
                  <a:extLst>
                    <a:ext uri="{9D8B030D-6E8A-4147-A177-3AD203B41FA5}">
                      <a16:colId xmlns:a16="http://schemas.microsoft.com/office/drawing/2014/main" val="3636415931"/>
                    </a:ext>
                  </a:extLst>
                </a:gridCol>
                <a:gridCol w="704910">
                  <a:extLst>
                    <a:ext uri="{9D8B030D-6E8A-4147-A177-3AD203B41FA5}">
                      <a16:colId xmlns:a16="http://schemas.microsoft.com/office/drawing/2014/main" val="3726705922"/>
                    </a:ext>
                  </a:extLst>
                </a:gridCol>
                <a:gridCol w="704910">
                  <a:extLst>
                    <a:ext uri="{9D8B030D-6E8A-4147-A177-3AD203B41FA5}">
                      <a16:colId xmlns:a16="http://schemas.microsoft.com/office/drawing/2014/main" val="903930593"/>
                    </a:ext>
                  </a:extLst>
                </a:gridCol>
              </a:tblGrid>
              <a:tr h="168768">
                <a:tc>
                  <a:txBody>
                    <a:bodyPr/>
                    <a:lstStyle/>
                    <a:p>
                      <a:r>
                        <a:rPr lang="en-US" sz="1100" b="1" dirty="0"/>
                        <a:t>Direction</a:t>
                      </a:r>
                    </a:p>
                  </a:txBody>
                  <a:tcPr/>
                </a:tc>
                <a:tc>
                  <a:txBody>
                    <a:bodyPr/>
                    <a:lstStyle/>
                    <a:p>
                      <a:r>
                        <a:rPr lang="en-US" sz="1100" b="1" dirty="0"/>
                        <a:t>North</a:t>
                      </a:r>
                    </a:p>
                  </a:txBody>
                  <a:tcPr/>
                </a:tc>
                <a:tc>
                  <a:txBody>
                    <a:bodyPr/>
                    <a:lstStyle/>
                    <a:p>
                      <a:r>
                        <a:rPr lang="en-US" sz="1100" b="1" dirty="0"/>
                        <a:t>North</a:t>
                      </a:r>
                    </a:p>
                    <a:p>
                      <a:r>
                        <a:rPr lang="en-US" sz="1100" b="1" dirty="0"/>
                        <a:t>East</a:t>
                      </a:r>
                    </a:p>
                  </a:txBody>
                  <a:tcPr/>
                </a:tc>
                <a:tc>
                  <a:txBody>
                    <a:bodyPr/>
                    <a:lstStyle/>
                    <a:p>
                      <a:r>
                        <a:rPr lang="en-US" sz="1100" b="1" dirty="0"/>
                        <a:t>East</a:t>
                      </a:r>
                    </a:p>
                  </a:txBody>
                  <a:tcPr/>
                </a:tc>
                <a:tc>
                  <a:txBody>
                    <a:bodyPr/>
                    <a:lstStyle/>
                    <a:p>
                      <a:r>
                        <a:rPr lang="en-US" sz="1100" b="1" dirty="0"/>
                        <a:t>South]East</a:t>
                      </a:r>
                    </a:p>
                  </a:txBody>
                  <a:tcPr/>
                </a:tc>
                <a:tc>
                  <a:txBody>
                    <a:bodyPr/>
                    <a:lstStyle/>
                    <a:p>
                      <a:r>
                        <a:rPr lang="en-US" sz="1100" b="1" dirty="0"/>
                        <a:t>South</a:t>
                      </a:r>
                    </a:p>
                  </a:txBody>
                  <a:tcPr/>
                </a:tc>
                <a:tc>
                  <a:txBody>
                    <a:bodyPr/>
                    <a:lstStyle/>
                    <a:p>
                      <a:r>
                        <a:rPr lang="en-US" sz="1100" b="1" dirty="0"/>
                        <a:t>SouthWest</a:t>
                      </a:r>
                    </a:p>
                  </a:txBody>
                  <a:tcPr/>
                </a:tc>
                <a:tc>
                  <a:txBody>
                    <a:bodyPr/>
                    <a:lstStyle/>
                    <a:p>
                      <a:r>
                        <a:rPr lang="en-US" sz="1100" b="1" dirty="0"/>
                        <a:t>West</a:t>
                      </a:r>
                    </a:p>
                  </a:txBody>
                  <a:tcPr/>
                </a:tc>
                <a:tc>
                  <a:txBody>
                    <a:bodyPr/>
                    <a:lstStyle/>
                    <a:p>
                      <a:r>
                        <a:rPr lang="en-US" sz="1100" b="1" dirty="0"/>
                        <a:t>North</a:t>
                      </a:r>
                    </a:p>
                    <a:p>
                      <a:r>
                        <a:rPr lang="en-US" sz="1100" b="1" dirty="0"/>
                        <a:t>West</a:t>
                      </a:r>
                    </a:p>
                  </a:txBody>
                  <a:tcPr/>
                </a:tc>
                <a:extLst>
                  <a:ext uri="{0D108BD9-81ED-4DB2-BD59-A6C34878D82A}">
                    <a16:rowId xmlns:a16="http://schemas.microsoft.com/office/drawing/2014/main" val="2745902758"/>
                  </a:ext>
                </a:extLst>
              </a:tr>
              <a:tr h="168768">
                <a:tc>
                  <a:txBody>
                    <a:bodyPr/>
                    <a:lstStyle/>
                    <a:p>
                      <a:r>
                        <a:rPr lang="en-US" sz="1100" b="1" dirty="0"/>
                        <a:t>~ # Samples</a:t>
                      </a:r>
                    </a:p>
                  </a:txBody>
                  <a:tcPr/>
                </a:tc>
                <a:tc>
                  <a:txBody>
                    <a:bodyPr/>
                    <a:lstStyle/>
                    <a:p>
                      <a:r>
                        <a:rPr lang="en-US" sz="1100" b="1" dirty="0"/>
                        <a:t>2000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extLst>
                  <a:ext uri="{0D108BD9-81ED-4DB2-BD59-A6C34878D82A}">
                    <a16:rowId xmlns:a16="http://schemas.microsoft.com/office/drawing/2014/main" val="2623342904"/>
                  </a:ext>
                </a:extLst>
              </a:tr>
            </a:tbl>
          </a:graphicData>
        </a:graphic>
      </p:graphicFrame>
    </p:spTree>
    <p:extLst>
      <p:ext uri="{BB962C8B-B14F-4D97-AF65-F5344CB8AC3E}">
        <p14:creationId xmlns:p14="http://schemas.microsoft.com/office/powerpoint/2010/main" val="920301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858B4-CECE-5E96-3C53-FAE02E40F480}"/>
              </a:ext>
            </a:extLst>
          </p:cNvPr>
          <p:cNvSpPr>
            <a:spLocks noGrp="1"/>
          </p:cNvSpPr>
          <p:nvPr>
            <p:ph type="title"/>
          </p:nvPr>
        </p:nvSpPr>
        <p:spPr/>
        <p:txBody>
          <a:bodyPr/>
          <a:lstStyle/>
          <a:p>
            <a:r>
              <a:rPr lang="en-US" dirty="0"/>
              <a:t>Data Collection</a:t>
            </a:r>
          </a:p>
        </p:txBody>
      </p:sp>
      <p:sp>
        <p:nvSpPr>
          <p:cNvPr id="4" name="Slide Number Placeholder 3">
            <a:extLst>
              <a:ext uri="{FF2B5EF4-FFF2-40B4-BE49-F238E27FC236}">
                <a16:creationId xmlns:a16="http://schemas.microsoft.com/office/drawing/2014/main" id="{BA7FE096-1A9B-137E-28CB-AA4D838F29F7}"/>
              </a:ext>
            </a:extLst>
          </p:cNvPr>
          <p:cNvSpPr>
            <a:spLocks noGrp="1"/>
          </p:cNvSpPr>
          <p:nvPr>
            <p:ph type="sldNum" sz="quarter" idx="12"/>
          </p:nvPr>
        </p:nvSpPr>
        <p:spPr/>
        <p:txBody>
          <a:bodyPr/>
          <a:lstStyle/>
          <a:p>
            <a:fld id="{B6F15528-21DE-4FAA-801E-634DDDAF4B2B}" type="slidenum">
              <a:rPr lang="en-US" smtClean="0"/>
              <a:pPr/>
              <a:t>7</a:t>
            </a:fld>
            <a:endParaRPr lang="en-US"/>
          </a:p>
        </p:txBody>
      </p:sp>
      <p:pic>
        <p:nvPicPr>
          <p:cNvPr id="6" name="Picture 5" descr="A close up of a device&#10;&#10;Description automatically generated">
            <a:extLst>
              <a:ext uri="{FF2B5EF4-FFF2-40B4-BE49-F238E27FC236}">
                <a16:creationId xmlns:a16="http://schemas.microsoft.com/office/drawing/2014/main" id="{34364956-D4F7-1939-0627-943230F9118D}"/>
              </a:ext>
            </a:extLst>
          </p:cNvPr>
          <p:cNvPicPr>
            <a:picLocks noChangeAspect="1"/>
          </p:cNvPicPr>
          <p:nvPr/>
        </p:nvPicPr>
        <p:blipFill>
          <a:blip r:embed="rId2"/>
          <a:stretch>
            <a:fillRect/>
          </a:stretch>
        </p:blipFill>
        <p:spPr>
          <a:xfrm rot="16200000">
            <a:off x="2443060" y="192020"/>
            <a:ext cx="4096058" cy="5440077"/>
          </a:xfrm>
          <a:prstGeom prst="rect">
            <a:avLst/>
          </a:prstGeom>
        </p:spPr>
      </p:pic>
    </p:spTree>
    <p:extLst>
      <p:ext uri="{BB962C8B-B14F-4D97-AF65-F5344CB8AC3E}">
        <p14:creationId xmlns:p14="http://schemas.microsoft.com/office/powerpoint/2010/main" val="6074502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7E84A-6A33-3030-5C52-857EC5B5F12F}"/>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94EB46D1-9DD7-C9FE-C084-EA2450D86EA0}"/>
              </a:ext>
            </a:extLst>
          </p:cNvPr>
          <p:cNvSpPr>
            <a:spLocks noGrp="1"/>
          </p:cNvSpPr>
          <p:nvPr>
            <p:ph idx="1"/>
          </p:nvPr>
        </p:nvSpPr>
        <p:spPr>
          <a:xfrm>
            <a:off x="457200" y="726283"/>
            <a:ext cx="8058150" cy="4140685"/>
          </a:xfrm>
        </p:spPr>
        <p:txBody>
          <a:bodyPr>
            <a:normAutofit fontScale="77500" lnSpcReduction="20000"/>
          </a:bodyPr>
          <a:lstStyle/>
          <a:p>
            <a:endParaRPr lang="en-US" sz="1600" dirty="0"/>
          </a:p>
          <a:p>
            <a:pPr lvl="1"/>
            <a:r>
              <a:rPr lang="en-US" sz="1600" dirty="0"/>
              <a:t>The ESP 32 was utilized as the processing unit for this challenge due to its high memory capacity and processing speed. Sampling simultaneously across 4 devices. </a:t>
            </a:r>
          </a:p>
          <a:p>
            <a:pPr lvl="2"/>
            <a:r>
              <a:rPr lang="en-US" sz="1600" dirty="0"/>
              <a:t>Two dedicated I2S peripherals for audio processing.</a:t>
            </a:r>
          </a:p>
          <a:p>
            <a:pPr marL="685800" lvl="2" indent="0">
              <a:buNone/>
            </a:pPr>
            <a:endParaRPr lang="en-US" sz="1600" dirty="0"/>
          </a:p>
          <a:p>
            <a:pPr lvl="1"/>
            <a:r>
              <a:rPr lang="en-US" sz="1600" dirty="0"/>
              <a:t>Two INMP441 MEMs microphones were used due to their high sensitivity and were coupled on a shared line using the left and right channels. Intention was to use at-least 3, but limitations with I2S.</a:t>
            </a:r>
          </a:p>
          <a:p>
            <a:pPr lvl="2"/>
            <a:r>
              <a:rPr lang="en-US" sz="1300" dirty="0"/>
              <a:t>Data from the two channels was sampled at 1 kHz and 16-bits.</a:t>
            </a:r>
          </a:p>
          <a:p>
            <a:pPr marL="685800" lvl="2" indent="0">
              <a:buNone/>
            </a:pPr>
            <a:endParaRPr lang="en-US" sz="1300" dirty="0"/>
          </a:p>
          <a:p>
            <a:pPr lvl="1"/>
            <a:r>
              <a:rPr lang="en-US" sz="1600" dirty="0"/>
              <a:t>A hall effect anemometer was used as the control for generating labels. Additionally, temperature and humidity were also recorded using a DHT11 sensor.</a:t>
            </a:r>
          </a:p>
          <a:p>
            <a:pPr marL="342900" lvl="1" indent="0">
              <a:buNone/>
            </a:pPr>
            <a:endParaRPr lang="en-US" sz="1600" dirty="0"/>
          </a:p>
          <a:p>
            <a:pPr lvl="1"/>
            <a:r>
              <a:rPr lang="en-US" sz="1600" dirty="0"/>
              <a:t>A total of 5000+ samples were gathered using a fan with 10 variable speeds.</a:t>
            </a:r>
          </a:p>
          <a:p>
            <a:pPr lvl="2"/>
            <a:r>
              <a:rPr lang="en-US" sz="1600" dirty="0"/>
              <a:t>Care was taken to ensure that the speed was varied with equal variance across the 10 available setting</a:t>
            </a:r>
          </a:p>
          <a:p>
            <a:pPr lvl="2"/>
            <a:r>
              <a:rPr lang="en-US" sz="1600" dirty="0"/>
              <a:t>Data was gathered in-accordance with direction – hopes to use it for classification task</a:t>
            </a:r>
          </a:p>
          <a:p>
            <a:pPr lvl="2"/>
            <a:endParaRPr lang="en-US" sz="1300" dirty="0"/>
          </a:p>
          <a:p>
            <a:pPr lvl="2"/>
            <a:endParaRPr lang="en-US" sz="1300" dirty="0"/>
          </a:p>
          <a:p>
            <a:pPr marL="685800" lvl="2" indent="0">
              <a:buNone/>
            </a:pPr>
            <a:endParaRPr lang="en-US" sz="1200" dirty="0"/>
          </a:p>
          <a:p>
            <a:pPr lvl="1"/>
            <a:endParaRPr lang="en-US" sz="1300" dirty="0"/>
          </a:p>
          <a:p>
            <a:pPr lvl="1"/>
            <a:endParaRPr lang="en-US" sz="1200" dirty="0"/>
          </a:p>
          <a:p>
            <a:pPr lvl="1"/>
            <a:endParaRPr lang="en-US" sz="1200" dirty="0"/>
          </a:p>
          <a:p>
            <a:pPr lvl="1"/>
            <a:endParaRPr lang="en-US" sz="1200" dirty="0"/>
          </a:p>
          <a:p>
            <a:pPr lvl="1"/>
            <a:endParaRPr lang="en-US" sz="1400" dirty="0"/>
          </a:p>
          <a:p>
            <a:pPr lvl="1"/>
            <a:endParaRPr lang="en-US" sz="1400" dirty="0"/>
          </a:p>
          <a:p>
            <a:pPr marL="685800" lvl="2" indent="0">
              <a:buNone/>
            </a:pPr>
            <a:r>
              <a:rPr lang="en-US" sz="1100" dirty="0"/>
              <a:t> </a:t>
            </a:r>
          </a:p>
          <a:p>
            <a:pPr marL="342900" lvl="1" indent="0">
              <a:buNone/>
            </a:pPr>
            <a:endParaRPr lang="en-US" sz="1400" dirty="0"/>
          </a:p>
        </p:txBody>
      </p:sp>
      <p:sp>
        <p:nvSpPr>
          <p:cNvPr id="4" name="Slide Number Placeholder 3">
            <a:extLst>
              <a:ext uri="{FF2B5EF4-FFF2-40B4-BE49-F238E27FC236}">
                <a16:creationId xmlns:a16="http://schemas.microsoft.com/office/drawing/2014/main" id="{B0F8BE00-E856-4192-C5DF-B8403C5CECD5}"/>
              </a:ext>
            </a:extLst>
          </p:cNvPr>
          <p:cNvSpPr>
            <a:spLocks noGrp="1"/>
          </p:cNvSpPr>
          <p:nvPr>
            <p:ph type="sldNum" sz="quarter" idx="12"/>
          </p:nvPr>
        </p:nvSpPr>
        <p:spPr/>
        <p:txBody>
          <a:bodyPr/>
          <a:lstStyle/>
          <a:p>
            <a:pPr defTabSz="685800"/>
            <a:fld id="{B6F15528-21DE-4FAA-801E-634DDDAF4B2B}" type="slidenum">
              <a:rPr lang="en-US" kern="1200">
                <a:solidFill>
                  <a:prstClr val="black"/>
                </a:solidFill>
                <a:ea typeface="+mn-ea"/>
                <a:cs typeface="+mn-cs"/>
              </a:rPr>
              <a:pPr defTabSz="685800"/>
              <a:t>8</a:t>
            </a:fld>
            <a:endParaRPr lang="en-US" kern="1200">
              <a:solidFill>
                <a:prstClr val="black"/>
              </a:solidFill>
              <a:ea typeface="+mn-ea"/>
              <a:cs typeface="+mn-cs"/>
            </a:endParaRPr>
          </a:p>
        </p:txBody>
      </p:sp>
      <p:graphicFrame>
        <p:nvGraphicFramePr>
          <p:cNvPr id="5" name="Table 4">
            <a:extLst>
              <a:ext uri="{FF2B5EF4-FFF2-40B4-BE49-F238E27FC236}">
                <a16:creationId xmlns:a16="http://schemas.microsoft.com/office/drawing/2014/main" id="{E105636D-42AD-01E4-56D2-59CC81E6CBE5}"/>
              </a:ext>
            </a:extLst>
          </p:cNvPr>
          <p:cNvGraphicFramePr>
            <a:graphicFrameLocks noGrp="1"/>
          </p:cNvGraphicFramePr>
          <p:nvPr/>
        </p:nvGraphicFramePr>
        <p:xfrm>
          <a:off x="1342755" y="3529509"/>
          <a:ext cx="6344190" cy="1021080"/>
        </p:xfrm>
        <a:graphic>
          <a:graphicData uri="http://schemas.openxmlformats.org/drawingml/2006/table">
            <a:tbl>
              <a:tblPr firstRow="1" bandRow="1">
                <a:tableStyleId>{D889919C-8CE7-45DF-95FC-528E22A4193D}</a:tableStyleId>
              </a:tblPr>
              <a:tblGrid>
                <a:gridCol w="704910">
                  <a:extLst>
                    <a:ext uri="{9D8B030D-6E8A-4147-A177-3AD203B41FA5}">
                      <a16:colId xmlns:a16="http://schemas.microsoft.com/office/drawing/2014/main" val="587889275"/>
                    </a:ext>
                  </a:extLst>
                </a:gridCol>
                <a:gridCol w="704910">
                  <a:extLst>
                    <a:ext uri="{9D8B030D-6E8A-4147-A177-3AD203B41FA5}">
                      <a16:colId xmlns:a16="http://schemas.microsoft.com/office/drawing/2014/main" val="1182160111"/>
                    </a:ext>
                  </a:extLst>
                </a:gridCol>
                <a:gridCol w="704910">
                  <a:extLst>
                    <a:ext uri="{9D8B030D-6E8A-4147-A177-3AD203B41FA5}">
                      <a16:colId xmlns:a16="http://schemas.microsoft.com/office/drawing/2014/main" val="341409138"/>
                    </a:ext>
                  </a:extLst>
                </a:gridCol>
                <a:gridCol w="704910">
                  <a:extLst>
                    <a:ext uri="{9D8B030D-6E8A-4147-A177-3AD203B41FA5}">
                      <a16:colId xmlns:a16="http://schemas.microsoft.com/office/drawing/2014/main" val="2366073161"/>
                    </a:ext>
                  </a:extLst>
                </a:gridCol>
                <a:gridCol w="704910">
                  <a:extLst>
                    <a:ext uri="{9D8B030D-6E8A-4147-A177-3AD203B41FA5}">
                      <a16:colId xmlns:a16="http://schemas.microsoft.com/office/drawing/2014/main" val="4103232325"/>
                    </a:ext>
                  </a:extLst>
                </a:gridCol>
                <a:gridCol w="704910">
                  <a:extLst>
                    <a:ext uri="{9D8B030D-6E8A-4147-A177-3AD203B41FA5}">
                      <a16:colId xmlns:a16="http://schemas.microsoft.com/office/drawing/2014/main" val="3654317199"/>
                    </a:ext>
                  </a:extLst>
                </a:gridCol>
                <a:gridCol w="704910">
                  <a:extLst>
                    <a:ext uri="{9D8B030D-6E8A-4147-A177-3AD203B41FA5}">
                      <a16:colId xmlns:a16="http://schemas.microsoft.com/office/drawing/2014/main" val="3636415931"/>
                    </a:ext>
                  </a:extLst>
                </a:gridCol>
                <a:gridCol w="704910">
                  <a:extLst>
                    <a:ext uri="{9D8B030D-6E8A-4147-A177-3AD203B41FA5}">
                      <a16:colId xmlns:a16="http://schemas.microsoft.com/office/drawing/2014/main" val="3726705922"/>
                    </a:ext>
                  </a:extLst>
                </a:gridCol>
                <a:gridCol w="704910">
                  <a:extLst>
                    <a:ext uri="{9D8B030D-6E8A-4147-A177-3AD203B41FA5}">
                      <a16:colId xmlns:a16="http://schemas.microsoft.com/office/drawing/2014/main" val="903930593"/>
                    </a:ext>
                  </a:extLst>
                </a:gridCol>
              </a:tblGrid>
              <a:tr h="168768">
                <a:tc>
                  <a:txBody>
                    <a:bodyPr/>
                    <a:lstStyle/>
                    <a:p>
                      <a:r>
                        <a:rPr lang="en-US" sz="1100" b="1" dirty="0"/>
                        <a:t>Direction</a:t>
                      </a:r>
                    </a:p>
                  </a:txBody>
                  <a:tcPr/>
                </a:tc>
                <a:tc>
                  <a:txBody>
                    <a:bodyPr/>
                    <a:lstStyle/>
                    <a:p>
                      <a:r>
                        <a:rPr lang="en-US" sz="1100" b="1" dirty="0"/>
                        <a:t>North</a:t>
                      </a:r>
                    </a:p>
                  </a:txBody>
                  <a:tcPr/>
                </a:tc>
                <a:tc>
                  <a:txBody>
                    <a:bodyPr/>
                    <a:lstStyle/>
                    <a:p>
                      <a:r>
                        <a:rPr lang="en-US" sz="1100" b="1" dirty="0"/>
                        <a:t>North</a:t>
                      </a:r>
                    </a:p>
                    <a:p>
                      <a:r>
                        <a:rPr lang="en-US" sz="1100" b="1" dirty="0"/>
                        <a:t>East</a:t>
                      </a:r>
                    </a:p>
                  </a:txBody>
                  <a:tcPr/>
                </a:tc>
                <a:tc>
                  <a:txBody>
                    <a:bodyPr/>
                    <a:lstStyle/>
                    <a:p>
                      <a:r>
                        <a:rPr lang="en-US" sz="1100" b="1" dirty="0"/>
                        <a:t>East</a:t>
                      </a:r>
                    </a:p>
                  </a:txBody>
                  <a:tcPr/>
                </a:tc>
                <a:tc>
                  <a:txBody>
                    <a:bodyPr/>
                    <a:lstStyle/>
                    <a:p>
                      <a:r>
                        <a:rPr lang="en-US" sz="1100" b="1" dirty="0"/>
                        <a:t>South]East</a:t>
                      </a:r>
                    </a:p>
                  </a:txBody>
                  <a:tcPr/>
                </a:tc>
                <a:tc>
                  <a:txBody>
                    <a:bodyPr/>
                    <a:lstStyle/>
                    <a:p>
                      <a:r>
                        <a:rPr lang="en-US" sz="1100" b="1" dirty="0"/>
                        <a:t>South</a:t>
                      </a:r>
                    </a:p>
                  </a:txBody>
                  <a:tcPr/>
                </a:tc>
                <a:tc>
                  <a:txBody>
                    <a:bodyPr/>
                    <a:lstStyle/>
                    <a:p>
                      <a:r>
                        <a:rPr lang="en-US" sz="1100" b="1" dirty="0"/>
                        <a:t>SouthWest</a:t>
                      </a:r>
                    </a:p>
                  </a:txBody>
                  <a:tcPr/>
                </a:tc>
                <a:tc>
                  <a:txBody>
                    <a:bodyPr/>
                    <a:lstStyle/>
                    <a:p>
                      <a:r>
                        <a:rPr lang="en-US" sz="1100" b="1" dirty="0"/>
                        <a:t>West</a:t>
                      </a:r>
                    </a:p>
                  </a:txBody>
                  <a:tcPr/>
                </a:tc>
                <a:tc>
                  <a:txBody>
                    <a:bodyPr/>
                    <a:lstStyle/>
                    <a:p>
                      <a:r>
                        <a:rPr lang="en-US" sz="1100" b="1" dirty="0"/>
                        <a:t>North</a:t>
                      </a:r>
                    </a:p>
                    <a:p>
                      <a:r>
                        <a:rPr lang="en-US" sz="1100" b="1" dirty="0"/>
                        <a:t>West</a:t>
                      </a:r>
                    </a:p>
                  </a:txBody>
                  <a:tcPr/>
                </a:tc>
                <a:extLst>
                  <a:ext uri="{0D108BD9-81ED-4DB2-BD59-A6C34878D82A}">
                    <a16:rowId xmlns:a16="http://schemas.microsoft.com/office/drawing/2014/main" val="2745902758"/>
                  </a:ext>
                </a:extLst>
              </a:tr>
              <a:tr h="168768">
                <a:tc>
                  <a:txBody>
                    <a:bodyPr/>
                    <a:lstStyle/>
                    <a:p>
                      <a:r>
                        <a:rPr lang="en-US" sz="1100" b="1" dirty="0"/>
                        <a:t>~ # Samples</a:t>
                      </a:r>
                    </a:p>
                  </a:txBody>
                  <a:tcPr/>
                </a:tc>
                <a:tc>
                  <a:txBody>
                    <a:bodyPr/>
                    <a:lstStyle/>
                    <a:p>
                      <a:r>
                        <a:rPr lang="en-US" sz="1100" b="1" dirty="0"/>
                        <a:t>2000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tc>
                  <a:txBody>
                    <a:bodyPr/>
                    <a:lstStyle/>
                    <a:p>
                      <a:r>
                        <a:rPr lang="en-US" sz="1100" b="1" dirty="0"/>
                        <a:t>600</a:t>
                      </a:r>
                    </a:p>
                  </a:txBody>
                  <a:tcPr/>
                </a:tc>
                <a:extLst>
                  <a:ext uri="{0D108BD9-81ED-4DB2-BD59-A6C34878D82A}">
                    <a16:rowId xmlns:a16="http://schemas.microsoft.com/office/drawing/2014/main" val="2623342904"/>
                  </a:ext>
                </a:extLst>
              </a:tr>
            </a:tbl>
          </a:graphicData>
        </a:graphic>
      </p:graphicFrame>
    </p:spTree>
    <p:extLst>
      <p:ext uri="{BB962C8B-B14F-4D97-AF65-F5344CB8AC3E}">
        <p14:creationId xmlns:p14="http://schemas.microsoft.com/office/powerpoint/2010/main" val="18477443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858B4-CECE-5E96-3C53-FAE02E40F480}"/>
              </a:ext>
            </a:extLst>
          </p:cNvPr>
          <p:cNvSpPr>
            <a:spLocks noGrp="1"/>
          </p:cNvSpPr>
          <p:nvPr>
            <p:ph type="title"/>
          </p:nvPr>
        </p:nvSpPr>
        <p:spPr/>
        <p:txBody>
          <a:bodyPr/>
          <a:lstStyle/>
          <a:p>
            <a:r>
              <a:rPr lang="en-US" dirty="0"/>
              <a:t>Data Collection</a:t>
            </a:r>
          </a:p>
        </p:txBody>
      </p:sp>
      <p:sp>
        <p:nvSpPr>
          <p:cNvPr id="4" name="Slide Number Placeholder 3">
            <a:extLst>
              <a:ext uri="{FF2B5EF4-FFF2-40B4-BE49-F238E27FC236}">
                <a16:creationId xmlns:a16="http://schemas.microsoft.com/office/drawing/2014/main" id="{BA7FE096-1A9B-137E-28CB-AA4D838F29F7}"/>
              </a:ext>
            </a:extLst>
          </p:cNvPr>
          <p:cNvSpPr>
            <a:spLocks noGrp="1"/>
          </p:cNvSpPr>
          <p:nvPr>
            <p:ph type="sldNum" sz="quarter" idx="12"/>
          </p:nvPr>
        </p:nvSpPr>
        <p:spPr/>
        <p:txBody>
          <a:bodyPr/>
          <a:lstStyle/>
          <a:p>
            <a:fld id="{B6F15528-21DE-4FAA-801E-634DDDAF4B2B}" type="slidenum">
              <a:rPr lang="en-US" smtClean="0"/>
              <a:pPr/>
              <a:t>9</a:t>
            </a:fld>
            <a:endParaRPr lang="en-US"/>
          </a:p>
        </p:txBody>
      </p:sp>
      <p:pic>
        <p:nvPicPr>
          <p:cNvPr id="3" name="WhatsApp Video 2023-12-06 at 16.57.02_f1128af2">
            <a:hlinkClick r:id="" action="ppaction://media"/>
            <a:extLst>
              <a:ext uri="{FF2B5EF4-FFF2-40B4-BE49-F238E27FC236}">
                <a16:creationId xmlns:a16="http://schemas.microsoft.com/office/drawing/2014/main" id="{8DB54AE6-A0C3-06D3-4115-425B9CAC65F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37877" y="892510"/>
            <a:ext cx="2286000" cy="4114800"/>
          </a:xfrm>
          <a:prstGeom prst="rect">
            <a:avLst/>
          </a:prstGeom>
        </p:spPr>
      </p:pic>
    </p:spTree>
    <p:extLst>
      <p:ext uri="{BB962C8B-B14F-4D97-AF65-F5344CB8AC3E}">
        <p14:creationId xmlns:p14="http://schemas.microsoft.com/office/powerpoint/2010/main" val="3905800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1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ASU Template">
  <a:themeElements>
    <a:clrScheme name="ASU Pallet">
      <a:dk1>
        <a:srgbClr val="000000"/>
      </a:dk1>
      <a:lt1>
        <a:srgbClr val="FFFFFF"/>
      </a:lt1>
      <a:dk2>
        <a:srgbClr val="951D40"/>
      </a:dk2>
      <a:lt2>
        <a:srgbClr val="5C6670"/>
      </a:lt2>
      <a:accent1>
        <a:srgbClr val="FFC627"/>
      </a:accent1>
      <a:accent2>
        <a:srgbClr val="951D40"/>
      </a:accent2>
      <a:accent3>
        <a:srgbClr val="78BE20"/>
      </a:accent3>
      <a:accent4>
        <a:srgbClr val="FF7F32"/>
      </a:accent4>
      <a:accent5>
        <a:srgbClr val="00A3E0"/>
      </a:accent5>
      <a:accent6>
        <a:srgbClr val="000000"/>
      </a:accent6>
      <a:hlink>
        <a:srgbClr val="951D40"/>
      </a:hlink>
      <a:folHlink>
        <a:srgbClr val="5C667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S - Widescreen PPT" id="{5C17E585-BE08-48E9-A9D7-4FC1AE557262}" vid="{AC337D8E-DBE6-401A-B1AA-3E99989E85B6}"/>
    </a:ext>
  </a:extLst>
</a:theme>
</file>

<file path=ppt/theme/theme2.xml><?xml version="1.0" encoding="utf-8"?>
<a:theme xmlns:a="http://schemas.openxmlformats.org/drawingml/2006/main" name="ASU Template">
  <a:themeElements>
    <a:clrScheme name="ASU Pallet">
      <a:dk1>
        <a:srgbClr val="000000"/>
      </a:dk1>
      <a:lt1>
        <a:srgbClr val="FFFFFF"/>
      </a:lt1>
      <a:dk2>
        <a:srgbClr val="951D40"/>
      </a:dk2>
      <a:lt2>
        <a:srgbClr val="5C6670"/>
      </a:lt2>
      <a:accent1>
        <a:srgbClr val="FFC627"/>
      </a:accent1>
      <a:accent2>
        <a:srgbClr val="951D40"/>
      </a:accent2>
      <a:accent3>
        <a:srgbClr val="78BE20"/>
      </a:accent3>
      <a:accent4>
        <a:srgbClr val="FF7F32"/>
      </a:accent4>
      <a:accent5>
        <a:srgbClr val="00A3E0"/>
      </a:accent5>
      <a:accent6>
        <a:srgbClr val="000000"/>
      </a:accent6>
      <a:hlink>
        <a:srgbClr val="951D40"/>
      </a:hlink>
      <a:folHlink>
        <a:srgbClr val="5C667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S - Widescreen PPT" id="{5C17E585-BE08-48E9-A9D7-4FC1AE557262}" vid="{967C3BEB-76DE-42DB-BEB5-D0AC18C644FD}"/>
    </a:ext>
  </a:extLst>
</a:theme>
</file>

<file path=ppt/theme/theme3.xml><?xml version="1.0" encoding="utf-8"?>
<a:theme xmlns:a="http://schemas.openxmlformats.org/drawingml/2006/main" name="Office Theme">
  <a:themeElements>
    <a:clrScheme name="Custom 4">
      <a:dk1>
        <a:sysClr val="windowText" lastClr="000000"/>
      </a:dk1>
      <a:lt1>
        <a:sysClr val="window" lastClr="FFFFFF"/>
      </a:lt1>
      <a:dk2>
        <a:srgbClr val="1F497D"/>
      </a:dk2>
      <a:lt2>
        <a:srgbClr val="EEECE1"/>
      </a:lt2>
      <a:accent1>
        <a:srgbClr val="A60F2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wrap="square" lIns="91440" tIns="45720" rIns="91440" bIns="45720" rtlCol="0">
        <a:spAutoFit/>
      </a:bodyPr>
      <a:lstStyle>
        <a:defPPr>
          <a:defRPr sz="2000" i="1" dirty="0" smtClean="0"/>
        </a:defPPr>
      </a:lstStyle>
    </a:txDef>
  </a:objectDefaults>
  <a:extraClrSchemeLst/>
</a:theme>
</file>

<file path=ppt/theme/theme4.xml><?xml version="1.0" encoding="utf-8"?>
<a:theme xmlns:a="http://schemas.openxmlformats.org/drawingml/2006/main" name="1_ASU Template">
  <a:themeElements>
    <a:clrScheme name="ASU Pallet">
      <a:dk1>
        <a:srgbClr val="000000"/>
      </a:dk1>
      <a:lt1>
        <a:srgbClr val="FFFFFF"/>
      </a:lt1>
      <a:dk2>
        <a:srgbClr val="951D40"/>
      </a:dk2>
      <a:lt2>
        <a:srgbClr val="5C6670"/>
      </a:lt2>
      <a:accent1>
        <a:srgbClr val="FFC627"/>
      </a:accent1>
      <a:accent2>
        <a:srgbClr val="951D40"/>
      </a:accent2>
      <a:accent3>
        <a:srgbClr val="78BE20"/>
      </a:accent3>
      <a:accent4>
        <a:srgbClr val="FF7F32"/>
      </a:accent4>
      <a:accent5>
        <a:srgbClr val="00A3E0"/>
      </a:accent5>
      <a:accent6>
        <a:srgbClr val="000000"/>
      </a:accent6>
      <a:hlink>
        <a:srgbClr val="951D40"/>
      </a:hlink>
      <a:folHlink>
        <a:srgbClr val="5C667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S - Widescreen PPT" id="{5C17E585-BE08-48E9-A9D7-4FC1AE557262}" vid="{967C3BEB-76DE-42DB-BEB5-D0AC18C644FD}"/>
    </a:ext>
  </a:extLst>
</a:theme>
</file>

<file path=ppt/theme/theme5.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chs_powerpoint_template_-_widescreen_v20180808</Template>
  <TotalTime>474</TotalTime>
  <Words>1360</Words>
  <Application>Microsoft Office PowerPoint</Application>
  <PresentationFormat>On-screen Show (16:9)</PresentationFormat>
  <Paragraphs>223</Paragraphs>
  <Slides>16</Slides>
  <Notes>13</Notes>
  <HiddenSlides>0</HiddenSlides>
  <MMClips>1</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16</vt:i4>
      </vt:variant>
    </vt:vector>
  </HeadingPairs>
  <TitlesOfParts>
    <vt:vector size="23" baseType="lpstr">
      <vt:lpstr>Arial</vt:lpstr>
      <vt:lpstr>Calibri</vt:lpstr>
      <vt:lpstr>Wingdings</vt:lpstr>
      <vt:lpstr>ASU Template</vt:lpstr>
      <vt:lpstr>ASU Template</vt:lpstr>
      <vt:lpstr>Office Theme</vt:lpstr>
      <vt:lpstr>1_ASU Template</vt:lpstr>
      <vt:lpstr>Wind Speed Estimation On An Embedded System Using Closely Spaced Microphones</vt:lpstr>
      <vt:lpstr> Motivation</vt:lpstr>
      <vt:lpstr>Proposed Solution</vt:lpstr>
      <vt:lpstr>Data Collection</vt:lpstr>
      <vt:lpstr>Data Collection</vt:lpstr>
      <vt:lpstr>Data Collection</vt:lpstr>
      <vt:lpstr>Data Collection</vt:lpstr>
      <vt:lpstr>Data Collection</vt:lpstr>
      <vt:lpstr>Data Collection</vt:lpstr>
      <vt:lpstr>Training Process</vt:lpstr>
      <vt:lpstr>Training Process</vt:lpstr>
      <vt:lpstr>Training Process</vt:lpstr>
      <vt:lpstr>Training Process</vt:lpstr>
      <vt:lpstr>Training Process</vt:lpstr>
      <vt:lpstr>Overall Results </vt:lpstr>
      <vt:lpstr>GO DEVILS!</vt:lpstr>
    </vt:vector>
  </TitlesOfParts>
  <Company>Arizona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Leo Pardo</dc:creator>
  <cp:lastModifiedBy>Sarwan Shah</cp:lastModifiedBy>
  <cp:revision>24</cp:revision>
  <dcterms:created xsi:type="dcterms:W3CDTF">2018-09-24T19:00:12Z</dcterms:created>
  <dcterms:modified xsi:type="dcterms:W3CDTF">2023-12-07T06:28:57Z</dcterms:modified>
</cp:coreProperties>
</file>